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>
        <p:scale>
          <a:sx n="125" d="100"/>
          <a:sy n="125" d="100"/>
        </p:scale>
        <p:origin x="-2136" y="-1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DF52E0-95E3-5C0C-02F5-294FA0B05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8732CE8-0BB0-2690-C949-7992EBF14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6DC85E-E7EC-52D7-E2DA-C537CD77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070A8C-FAD3-4AFD-BA5B-B288EA854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6BF799-C385-BF55-DCB2-41B711FBF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122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91DB84-682C-BB89-43F4-F126B9D4F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A47EA4F-AB87-0074-91FE-3C1B4A3EA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34890A-7967-A6BC-45DC-12D2514E8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D3B745-A99D-9B5B-D038-E2D358956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A700C5-CECA-182E-441A-70137A70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22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5615FF4-5952-63B9-8021-E691D826A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AE157D-BA3B-72B0-7003-1EE94608E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85D078-CD9C-01BB-4A4A-98DE995EC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37190B-7601-12B9-97A6-2E32E6119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6FB8266-1BCB-7F86-7CA2-DCF93328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199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E553C5-8A84-B1E0-18C9-D7AA95B0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008FEC-E752-2329-ED21-DF13314BC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365F1B-CE15-2C80-627D-53D1C895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64C453-50EB-96E4-47C9-618D0863F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A35898-A95E-C24A-5C34-7C9B09F49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343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76D486-671C-187A-7863-C31F46F0B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3CFA6A-CEB7-40C9-FB09-284D40BCF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45D863-BFB4-020F-B957-30D7F3B0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29E6EC-739F-F7CB-634B-2FA34193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DDF05A-0BF7-0D8C-0593-205925A97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22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0F2368-44E7-C7A9-DFD1-F6043A6E5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39257B-A508-460F-EC7C-115448C312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9F384C7-F1A4-4BEC-322D-656DC956C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E5D06F9-DEC9-E8C7-8D49-EBCE8320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B615661-88F2-CEAB-F027-19ACC757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A8262F2-EBF9-EC77-143E-C7FF7394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639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2A0153-2711-D8AA-1D2A-4AFDB7518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0FFA43-D9C5-5D7B-3DCE-F4E7625DC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5BE0309-61DD-391C-6352-C4D1B17A6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5695929-1470-1AEE-A46E-1DB0C6D527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571B816-80E5-6BC9-75AC-67314C5F5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90A2C1D-DF87-ED5D-DB90-547E1FFF0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99D0E08-9F46-36E3-E003-D9659203C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054F1D2-BC27-6FBA-FB27-38F728526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451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581302-9A7F-387C-B9DA-DA27A0CA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855A9B8-0034-A18E-7043-AC839DD0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05A91A5-338C-ABF8-34C8-7772EDE9C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79FB50B-57A5-3D69-5822-C55273AD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20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0016889-D64C-B2E4-93C2-71280729F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08F583D-4F06-1DDF-38F2-7DD65A628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40D4B12-C4FF-CF63-693E-55B8582B7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540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D194AE-6678-EE4D-333E-E7DE3FA23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52A019-F04C-7F0E-3EEC-36D1B01D6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2A815B-DE0D-C502-BDDB-3C1075204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AF8E32-CAD8-4A7E-6682-2C44E63BB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BF4E67D-B072-07CA-E93B-34BBBCC23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C6A8C4-EEBA-1AAE-530F-DD4D0FB7D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695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BE5207-EC4D-12A0-D9D9-B1304C0EA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AB0FE61-45E1-061F-7C49-0721F6F7A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541382F-260F-78E0-B076-B2EA079BB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5A32D6-B32A-8795-DE8C-E280FA56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D48EE1-3B5B-6A17-960A-7651900D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4481721-5F5E-229E-F7B6-4631E4C2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66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3B6525B-1838-44C6-27AA-8E6A75709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B7B971-B3B8-B67C-DF79-250248F06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1E8F07-87B4-25FE-6532-D2B22AA86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D10D37-0798-4768-A559-06E48136F34B}" type="datetimeFigureOut">
              <a:rPr lang="zh-CN" altLang="en-US" smtClean="0"/>
              <a:t>2026/4/25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E3BB938-FEAF-7D05-9F84-EA6D7AC37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A86947-F58C-03B2-8D88-487434A3B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BB146C-9D41-4FBD-8D99-9DEA6ED82F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324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组合 47">
            <a:extLst>
              <a:ext uri="{FF2B5EF4-FFF2-40B4-BE49-F238E27FC236}">
                <a16:creationId xmlns:a16="http://schemas.microsoft.com/office/drawing/2014/main" id="{16A6F8B3-E79F-AECB-7F72-CE68EBF91438}"/>
              </a:ext>
            </a:extLst>
          </p:cNvPr>
          <p:cNvGrpSpPr/>
          <p:nvPr/>
        </p:nvGrpSpPr>
        <p:grpSpPr>
          <a:xfrm>
            <a:off x="3301999" y="2428240"/>
            <a:ext cx="1442721" cy="1442721"/>
            <a:chOff x="3301999" y="2428240"/>
            <a:chExt cx="1442721" cy="1442721"/>
          </a:xfrm>
        </p:grpSpPr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7A5E1EB1-7BA2-318D-1A90-861469DED3BF}"/>
                </a:ext>
              </a:extLst>
            </p:cNvPr>
            <p:cNvGrpSpPr/>
            <p:nvPr/>
          </p:nvGrpSpPr>
          <p:grpSpPr>
            <a:xfrm>
              <a:off x="3733800" y="2428240"/>
              <a:ext cx="579120" cy="1442721"/>
              <a:chOff x="3733800" y="2428240"/>
              <a:chExt cx="579120" cy="1442721"/>
            </a:xfrm>
          </p:grpSpPr>
          <p:sp>
            <p:nvSpPr>
              <p:cNvPr id="38" name="任意多边形: 形状 37">
                <a:extLst>
                  <a:ext uri="{FF2B5EF4-FFF2-40B4-BE49-F238E27FC236}">
                    <a16:creationId xmlns:a16="http://schemas.microsoft.com/office/drawing/2014/main" id="{FBE8AC62-DC7B-F9FA-7ABD-711913F84715}"/>
                  </a:ext>
                </a:extLst>
              </p:cNvPr>
              <p:cNvSpPr/>
              <p:nvPr/>
            </p:nvSpPr>
            <p:spPr>
              <a:xfrm rot="10800000">
                <a:off x="3733800" y="2428240"/>
                <a:ext cx="579120" cy="721360"/>
              </a:xfrm>
              <a:custGeom>
                <a:avLst/>
                <a:gdLst>
                  <a:gd name="csX0" fmla="*/ 289560 w 579120"/>
                  <a:gd name="csY0" fmla="*/ 721360 h 721360"/>
                  <a:gd name="csX1" fmla="*/ 108085 w 579120"/>
                  <a:gd name="csY1" fmla="*/ 539529 h 721360"/>
                  <a:gd name="csX2" fmla="*/ 82263 w 579120"/>
                  <a:gd name="csY2" fmla="*/ 491223 h 721360"/>
                  <a:gd name="csX3" fmla="*/ 49452 w 579120"/>
                  <a:gd name="csY3" fmla="*/ 451456 h 721360"/>
                  <a:gd name="csX4" fmla="*/ 0 w 579120"/>
                  <a:gd name="csY4" fmla="*/ 289560 h 721360"/>
                  <a:gd name="csX5" fmla="*/ 289560 w 579120"/>
                  <a:gd name="csY5" fmla="*/ 0 h 721360"/>
                  <a:gd name="csX6" fmla="*/ 579120 w 579120"/>
                  <a:gd name="csY6" fmla="*/ 289560 h 721360"/>
                  <a:gd name="csX7" fmla="*/ 529668 w 579120"/>
                  <a:gd name="csY7" fmla="*/ 451456 h 721360"/>
                  <a:gd name="csX8" fmla="*/ 496857 w 579120"/>
                  <a:gd name="csY8" fmla="*/ 491223 h 721360"/>
                  <a:gd name="csX9" fmla="*/ 471035 w 579120"/>
                  <a:gd name="csY9" fmla="*/ 539529 h 721360"/>
                  <a:gd name="csX10" fmla="*/ 289560 w 579120"/>
                  <a:gd name="csY10" fmla="*/ 721360 h 721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579120" h="721360">
                    <a:moveTo>
                      <a:pt x="289560" y="721360"/>
                    </a:moveTo>
                    <a:cubicBezTo>
                      <a:pt x="202049" y="657066"/>
                      <a:pt x="144006" y="595452"/>
                      <a:pt x="108085" y="539529"/>
                    </a:cubicBezTo>
                    <a:lnTo>
                      <a:pt x="82263" y="491223"/>
                    </a:lnTo>
                    <a:lnTo>
                      <a:pt x="49452" y="451456"/>
                    </a:lnTo>
                    <a:cubicBezTo>
                      <a:pt x="18230" y="405242"/>
                      <a:pt x="0" y="349530"/>
                      <a:pt x="0" y="289560"/>
                    </a:cubicBezTo>
                    <a:cubicBezTo>
                      <a:pt x="0" y="129640"/>
                      <a:pt x="129640" y="0"/>
                      <a:pt x="289560" y="0"/>
                    </a:cubicBezTo>
                    <a:cubicBezTo>
                      <a:pt x="449480" y="0"/>
                      <a:pt x="579120" y="129640"/>
                      <a:pt x="579120" y="289560"/>
                    </a:cubicBezTo>
                    <a:cubicBezTo>
                      <a:pt x="579120" y="349530"/>
                      <a:pt x="560889" y="405242"/>
                      <a:pt x="529668" y="451456"/>
                    </a:cubicBezTo>
                    <a:lnTo>
                      <a:pt x="496857" y="491223"/>
                    </a:lnTo>
                    <a:lnTo>
                      <a:pt x="471035" y="539529"/>
                    </a:lnTo>
                    <a:cubicBezTo>
                      <a:pt x="435114" y="595452"/>
                      <a:pt x="377071" y="657066"/>
                      <a:pt x="289560" y="72136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39" name="任意多边形: 形状 38">
                <a:extLst>
                  <a:ext uri="{FF2B5EF4-FFF2-40B4-BE49-F238E27FC236}">
                    <a16:creationId xmlns:a16="http://schemas.microsoft.com/office/drawing/2014/main" id="{6A1763A8-7918-724C-3512-16078A3BA85B}"/>
                  </a:ext>
                </a:extLst>
              </p:cNvPr>
              <p:cNvSpPr/>
              <p:nvPr/>
            </p:nvSpPr>
            <p:spPr>
              <a:xfrm>
                <a:off x="3733800" y="3149601"/>
                <a:ext cx="579120" cy="721360"/>
              </a:xfrm>
              <a:custGeom>
                <a:avLst/>
                <a:gdLst>
                  <a:gd name="csX0" fmla="*/ 289560 w 579120"/>
                  <a:gd name="csY0" fmla="*/ 721360 h 721360"/>
                  <a:gd name="csX1" fmla="*/ 108085 w 579120"/>
                  <a:gd name="csY1" fmla="*/ 539529 h 721360"/>
                  <a:gd name="csX2" fmla="*/ 82263 w 579120"/>
                  <a:gd name="csY2" fmla="*/ 491223 h 721360"/>
                  <a:gd name="csX3" fmla="*/ 49452 w 579120"/>
                  <a:gd name="csY3" fmla="*/ 451456 h 721360"/>
                  <a:gd name="csX4" fmla="*/ 0 w 579120"/>
                  <a:gd name="csY4" fmla="*/ 289560 h 721360"/>
                  <a:gd name="csX5" fmla="*/ 289560 w 579120"/>
                  <a:gd name="csY5" fmla="*/ 0 h 721360"/>
                  <a:gd name="csX6" fmla="*/ 579120 w 579120"/>
                  <a:gd name="csY6" fmla="*/ 289560 h 721360"/>
                  <a:gd name="csX7" fmla="*/ 529668 w 579120"/>
                  <a:gd name="csY7" fmla="*/ 451456 h 721360"/>
                  <a:gd name="csX8" fmla="*/ 496857 w 579120"/>
                  <a:gd name="csY8" fmla="*/ 491223 h 721360"/>
                  <a:gd name="csX9" fmla="*/ 471035 w 579120"/>
                  <a:gd name="csY9" fmla="*/ 539529 h 721360"/>
                  <a:gd name="csX10" fmla="*/ 289560 w 579120"/>
                  <a:gd name="csY10" fmla="*/ 721360 h 721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579120" h="721360">
                    <a:moveTo>
                      <a:pt x="289560" y="721360"/>
                    </a:moveTo>
                    <a:cubicBezTo>
                      <a:pt x="202049" y="657066"/>
                      <a:pt x="144006" y="595452"/>
                      <a:pt x="108085" y="539529"/>
                    </a:cubicBezTo>
                    <a:lnTo>
                      <a:pt x="82263" y="491223"/>
                    </a:lnTo>
                    <a:lnTo>
                      <a:pt x="49452" y="451456"/>
                    </a:lnTo>
                    <a:cubicBezTo>
                      <a:pt x="18230" y="405242"/>
                      <a:pt x="0" y="349530"/>
                      <a:pt x="0" y="289560"/>
                    </a:cubicBezTo>
                    <a:cubicBezTo>
                      <a:pt x="0" y="129640"/>
                      <a:pt x="129640" y="0"/>
                      <a:pt x="289560" y="0"/>
                    </a:cubicBezTo>
                    <a:cubicBezTo>
                      <a:pt x="449480" y="0"/>
                      <a:pt x="579120" y="129640"/>
                      <a:pt x="579120" y="289560"/>
                    </a:cubicBezTo>
                    <a:cubicBezTo>
                      <a:pt x="579120" y="349530"/>
                      <a:pt x="560889" y="405242"/>
                      <a:pt x="529668" y="451456"/>
                    </a:cubicBezTo>
                    <a:lnTo>
                      <a:pt x="496857" y="491223"/>
                    </a:lnTo>
                    <a:lnTo>
                      <a:pt x="471035" y="539529"/>
                    </a:lnTo>
                    <a:cubicBezTo>
                      <a:pt x="435114" y="595452"/>
                      <a:pt x="377071" y="657066"/>
                      <a:pt x="289560" y="72136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id="{5577C0BD-714D-C4D0-F428-DCBEB3030183}"/>
                </a:ext>
              </a:extLst>
            </p:cNvPr>
            <p:cNvGrpSpPr/>
            <p:nvPr/>
          </p:nvGrpSpPr>
          <p:grpSpPr>
            <a:xfrm rot="3365665">
              <a:off x="3733800" y="2428240"/>
              <a:ext cx="579120" cy="1442721"/>
              <a:chOff x="3733800" y="2428240"/>
              <a:chExt cx="579120" cy="1442721"/>
            </a:xfrm>
          </p:grpSpPr>
          <p:sp>
            <p:nvSpPr>
              <p:cNvPr id="42" name="任意多边形: 形状 41">
                <a:extLst>
                  <a:ext uri="{FF2B5EF4-FFF2-40B4-BE49-F238E27FC236}">
                    <a16:creationId xmlns:a16="http://schemas.microsoft.com/office/drawing/2014/main" id="{49E6F54A-04C1-BE9A-C78A-9FC30D74A872}"/>
                  </a:ext>
                </a:extLst>
              </p:cNvPr>
              <p:cNvSpPr/>
              <p:nvPr/>
            </p:nvSpPr>
            <p:spPr>
              <a:xfrm rot="10800000">
                <a:off x="3733800" y="2428240"/>
                <a:ext cx="579120" cy="721360"/>
              </a:xfrm>
              <a:custGeom>
                <a:avLst/>
                <a:gdLst>
                  <a:gd name="csX0" fmla="*/ 289560 w 579120"/>
                  <a:gd name="csY0" fmla="*/ 721360 h 721360"/>
                  <a:gd name="csX1" fmla="*/ 108085 w 579120"/>
                  <a:gd name="csY1" fmla="*/ 539529 h 721360"/>
                  <a:gd name="csX2" fmla="*/ 82263 w 579120"/>
                  <a:gd name="csY2" fmla="*/ 491223 h 721360"/>
                  <a:gd name="csX3" fmla="*/ 49452 w 579120"/>
                  <a:gd name="csY3" fmla="*/ 451456 h 721360"/>
                  <a:gd name="csX4" fmla="*/ 0 w 579120"/>
                  <a:gd name="csY4" fmla="*/ 289560 h 721360"/>
                  <a:gd name="csX5" fmla="*/ 289560 w 579120"/>
                  <a:gd name="csY5" fmla="*/ 0 h 721360"/>
                  <a:gd name="csX6" fmla="*/ 579120 w 579120"/>
                  <a:gd name="csY6" fmla="*/ 289560 h 721360"/>
                  <a:gd name="csX7" fmla="*/ 529668 w 579120"/>
                  <a:gd name="csY7" fmla="*/ 451456 h 721360"/>
                  <a:gd name="csX8" fmla="*/ 496857 w 579120"/>
                  <a:gd name="csY8" fmla="*/ 491223 h 721360"/>
                  <a:gd name="csX9" fmla="*/ 471035 w 579120"/>
                  <a:gd name="csY9" fmla="*/ 539529 h 721360"/>
                  <a:gd name="csX10" fmla="*/ 289560 w 579120"/>
                  <a:gd name="csY10" fmla="*/ 721360 h 721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579120" h="721360">
                    <a:moveTo>
                      <a:pt x="289560" y="721360"/>
                    </a:moveTo>
                    <a:cubicBezTo>
                      <a:pt x="202049" y="657066"/>
                      <a:pt x="144006" y="595452"/>
                      <a:pt x="108085" y="539529"/>
                    </a:cubicBezTo>
                    <a:lnTo>
                      <a:pt x="82263" y="491223"/>
                    </a:lnTo>
                    <a:lnTo>
                      <a:pt x="49452" y="451456"/>
                    </a:lnTo>
                    <a:cubicBezTo>
                      <a:pt x="18230" y="405242"/>
                      <a:pt x="0" y="349530"/>
                      <a:pt x="0" y="289560"/>
                    </a:cubicBezTo>
                    <a:cubicBezTo>
                      <a:pt x="0" y="129640"/>
                      <a:pt x="129640" y="0"/>
                      <a:pt x="289560" y="0"/>
                    </a:cubicBezTo>
                    <a:cubicBezTo>
                      <a:pt x="449480" y="0"/>
                      <a:pt x="579120" y="129640"/>
                      <a:pt x="579120" y="289560"/>
                    </a:cubicBezTo>
                    <a:cubicBezTo>
                      <a:pt x="579120" y="349530"/>
                      <a:pt x="560889" y="405242"/>
                      <a:pt x="529668" y="451456"/>
                    </a:cubicBezTo>
                    <a:lnTo>
                      <a:pt x="496857" y="491223"/>
                    </a:lnTo>
                    <a:lnTo>
                      <a:pt x="471035" y="539529"/>
                    </a:lnTo>
                    <a:cubicBezTo>
                      <a:pt x="435114" y="595452"/>
                      <a:pt x="377071" y="657066"/>
                      <a:pt x="289560" y="72136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05D049C5-5EE8-A5D0-C66E-D66149B4B2DD}"/>
                  </a:ext>
                </a:extLst>
              </p:cNvPr>
              <p:cNvSpPr/>
              <p:nvPr/>
            </p:nvSpPr>
            <p:spPr>
              <a:xfrm>
                <a:off x="3733800" y="3149601"/>
                <a:ext cx="579120" cy="721360"/>
              </a:xfrm>
              <a:custGeom>
                <a:avLst/>
                <a:gdLst>
                  <a:gd name="csX0" fmla="*/ 289560 w 579120"/>
                  <a:gd name="csY0" fmla="*/ 721360 h 721360"/>
                  <a:gd name="csX1" fmla="*/ 108085 w 579120"/>
                  <a:gd name="csY1" fmla="*/ 539529 h 721360"/>
                  <a:gd name="csX2" fmla="*/ 82263 w 579120"/>
                  <a:gd name="csY2" fmla="*/ 491223 h 721360"/>
                  <a:gd name="csX3" fmla="*/ 49452 w 579120"/>
                  <a:gd name="csY3" fmla="*/ 451456 h 721360"/>
                  <a:gd name="csX4" fmla="*/ 0 w 579120"/>
                  <a:gd name="csY4" fmla="*/ 289560 h 721360"/>
                  <a:gd name="csX5" fmla="*/ 289560 w 579120"/>
                  <a:gd name="csY5" fmla="*/ 0 h 721360"/>
                  <a:gd name="csX6" fmla="*/ 579120 w 579120"/>
                  <a:gd name="csY6" fmla="*/ 289560 h 721360"/>
                  <a:gd name="csX7" fmla="*/ 529668 w 579120"/>
                  <a:gd name="csY7" fmla="*/ 451456 h 721360"/>
                  <a:gd name="csX8" fmla="*/ 496857 w 579120"/>
                  <a:gd name="csY8" fmla="*/ 491223 h 721360"/>
                  <a:gd name="csX9" fmla="*/ 471035 w 579120"/>
                  <a:gd name="csY9" fmla="*/ 539529 h 721360"/>
                  <a:gd name="csX10" fmla="*/ 289560 w 579120"/>
                  <a:gd name="csY10" fmla="*/ 721360 h 721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579120" h="721360">
                    <a:moveTo>
                      <a:pt x="289560" y="721360"/>
                    </a:moveTo>
                    <a:cubicBezTo>
                      <a:pt x="202049" y="657066"/>
                      <a:pt x="144006" y="595452"/>
                      <a:pt x="108085" y="539529"/>
                    </a:cubicBezTo>
                    <a:lnTo>
                      <a:pt x="82263" y="491223"/>
                    </a:lnTo>
                    <a:lnTo>
                      <a:pt x="49452" y="451456"/>
                    </a:lnTo>
                    <a:cubicBezTo>
                      <a:pt x="18230" y="405242"/>
                      <a:pt x="0" y="349530"/>
                      <a:pt x="0" y="289560"/>
                    </a:cubicBezTo>
                    <a:cubicBezTo>
                      <a:pt x="0" y="129640"/>
                      <a:pt x="129640" y="0"/>
                      <a:pt x="289560" y="0"/>
                    </a:cubicBezTo>
                    <a:cubicBezTo>
                      <a:pt x="449480" y="0"/>
                      <a:pt x="579120" y="129640"/>
                      <a:pt x="579120" y="289560"/>
                    </a:cubicBezTo>
                    <a:cubicBezTo>
                      <a:pt x="579120" y="349530"/>
                      <a:pt x="560889" y="405242"/>
                      <a:pt x="529668" y="451456"/>
                    </a:cubicBezTo>
                    <a:lnTo>
                      <a:pt x="496857" y="491223"/>
                    </a:lnTo>
                    <a:lnTo>
                      <a:pt x="471035" y="539529"/>
                    </a:lnTo>
                    <a:cubicBezTo>
                      <a:pt x="435114" y="595452"/>
                      <a:pt x="377071" y="657066"/>
                      <a:pt x="289560" y="72136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89E9A1CB-D78C-CE17-4E9D-6225D456D583}"/>
                </a:ext>
              </a:extLst>
            </p:cNvPr>
            <p:cNvGrpSpPr/>
            <p:nvPr/>
          </p:nvGrpSpPr>
          <p:grpSpPr>
            <a:xfrm rot="17884505">
              <a:off x="3733800" y="2428240"/>
              <a:ext cx="579120" cy="1442721"/>
              <a:chOff x="3733800" y="2428240"/>
              <a:chExt cx="579120" cy="1442721"/>
            </a:xfrm>
          </p:grpSpPr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9B3D23FA-FE0F-8C95-6D40-8E87F0D6CA49}"/>
                  </a:ext>
                </a:extLst>
              </p:cNvPr>
              <p:cNvSpPr/>
              <p:nvPr/>
            </p:nvSpPr>
            <p:spPr>
              <a:xfrm rot="10800000">
                <a:off x="3733800" y="2428240"/>
                <a:ext cx="579120" cy="721360"/>
              </a:xfrm>
              <a:custGeom>
                <a:avLst/>
                <a:gdLst>
                  <a:gd name="csX0" fmla="*/ 289560 w 579120"/>
                  <a:gd name="csY0" fmla="*/ 721360 h 721360"/>
                  <a:gd name="csX1" fmla="*/ 108085 w 579120"/>
                  <a:gd name="csY1" fmla="*/ 539529 h 721360"/>
                  <a:gd name="csX2" fmla="*/ 82263 w 579120"/>
                  <a:gd name="csY2" fmla="*/ 491223 h 721360"/>
                  <a:gd name="csX3" fmla="*/ 49452 w 579120"/>
                  <a:gd name="csY3" fmla="*/ 451456 h 721360"/>
                  <a:gd name="csX4" fmla="*/ 0 w 579120"/>
                  <a:gd name="csY4" fmla="*/ 289560 h 721360"/>
                  <a:gd name="csX5" fmla="*/ 289560 w 579120"/>
                  <a:gd name="csY5" fmla="*/ 0 h 721360"/>
                  <a:gd name="csX6" fmla="*/ 579120 w 579120"/>
                  <a:gd name="csY6" fmla="*/ 289560 h 721360"/>
                  <a:gd name="csX7" fmla="*/ 529668 w 579120"/>
                  <a:gd name="csY7" fmla="*/ 451456 h 721360"/>
                  <a:gd name="csX8" fmla="*/ 496857 w 579120"/>
                  <a:gd name="csY8" fmla="*/ 491223 h 721360"/>
                  <a:gd name="csX9" fmla="*/ 471035 w 579120"/>
                  <a:gd name="csY9" fmla="*/ 539529 h 721360"/>
                  <a:gd name="csX10" fmla="*/ 289560 w 579120"/>
                  <a:gd name="csY10" fmla="*/ 721360 h 721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579120" h="721360">
                    <a:moveTo>
                      <a:pt x="289560" y="721360"/>
                    </a:moveTo>
                    <a:cubicBezTo>
                      <a:pt x="202049" y="657066"/>
                      <a:pt x="144006" y="595452"/>
                      <a:pt x="108085" y="539529"/>
                    </a:cubicBezTo>
                    <a:lnTo>
                      <a:pt x="82263" y="491223"/>
                    </a:lnTo>
                    <a:lnTo>
                      <a:pt x="49452" y="451456"/>
                    </a:lnTo>
                    <a:cubicBezTo>
                      <a:pt x="18230" y="405242"/>
                      <a:pt x="0" y="349530"/>
                      <a:pt x="0" y="289560"/>
                    </a:cubicBezTo>
                    <a:cubicBezTo>
                      <a:pt x="0" y="129640"/>
                      <a:pt x="129640" y="0"/>
                      <a:pt x="289560" y="0"/>
                    </a:cubicBezTo>
                    <a:cubicBezTo>
                      <a:pt x="449480" y="0"/>
                      <a:pt x="579120" y="129640"/>
                      <a:pt x="579120" y="289560"/>
                    </a:cubicBezTo>
                    <a:cubicBezTo>
                      <a:pt x="579120" y="349530"/>
                      <a:pt x="560889" y="405242"/>
                      <a:pt x="529668" y="451456"/>
                    </a:cubicBezTo>
                    <a:lnTo>
                      <a:pt x="496857" y="491223"/>
                    </a:lnTo>
                    <a:lnTo>
                      <a:pt x="471035" y="539529"/>
                    </a:lnTo>
                    <a:cubicBezTo>
                      <a:pt x="435114" y="595452"/>
                      <a:pt x="377071" y="657066"/>
                      <a:pt x="289560" y="72136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62803FE5-29DF-6DD3-A22B-44EA64F8C5F3}"/>
                  </a:ext>
                </a:extLst>
              </p:cNvPr>
              <p:cNvSpPr/>
              <p:nvPr/>
            </p:nvSpPr>
            <p:spPr>
              <a:xfrm>
                <a:off x="3733800" y="3149601"/>
                <a:ext cx="579120" cy="721360"/>
              </a:xfrm>
              <a:custGeom>
                <a:avLst/>
                <a:gdLst>
                  <a:gd name="csX0" fmla="*/ 289560 w 579120"/>
                  <a:gd name="csY0" fmla="*/ 721360 h 721360"/>
                  <a:gd name="csX1" fmla="*/ 108085 w 579120"/>
                  <a:gd name="csY1" fmla="*/ 539529 h 721360"/>
                  <a:gd name="csX2" fmla="*/ 82263 w 579120"/>
                  <a:gd name="csY2" fmla="*/ 491223 h 721360"/>
                  <a:gd name="csX3" fmla="*/ 49452 w 579120"/>
                  <a:gd name="csY3" fmla="*/ 451456 h 721360"/>
                  <a:gd name="csX4" fmla="*/ 0 w 579120"/>
                  <a:gd name="csY4" fmla="*/ 289560 h 721360"/>
                  <a:gd name="csX5" fmla="*/ 289560 w 579120"/>
                  <a:gd name="csY5" fmla="*/ 0 h 721360"/>
                  <a:gd name="csX6" fmla="*/ 579120 w 579120"/>
                  <a:gd name="csY6" fmla="*/ 289560 h 721360"/>
                  <a:gd name="csX7" fmla="*/ 529668 w 579120"/>
                  <a:gd name="csY7" fmla="*/ 451456 h 721360"/>
                  <a:gd name="csX8" fmla="*/ 496857 w 579120"/>
                  <a:gd name="csY8" fmla="*/ 491223 h 721360"/>
                  <a:gd name="csX9" fmla="*/ 471035 w 579120"/>
                  <a:gd name="csY9" fmla="*/ 539529 h 721360"/>
                  <a:gd name="csX10" fmla="*/ 289560 w 579120"/>
                  <a:gd name="csY10" fmla="*/ 721360 h 721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579120" h="721360">
                    <a:moveTo>
                      <a:pt x="289560" y="721360"/>
                    </a:moveTo>
                    <a:cubicBezTo>
                      <a:pt x="202049" y="657066"/>
                      <a:pt x="144006" y="595452"/>
                      <a:pt x="108085" y="539529"/>
                    </a:cubicBezTo>
                    <a:lnTo>
                      <a:pt x="82263" y="491223"/>
                    </a:lnTo>
                    <a:lnTo>
                      <a:pt x="49452" y="451456"/>
                    </a:lnTo>
                    <a:cubicBezTo>
                      <a:pt x="18230" y="405242"/>
                      <a:pt x="0" y="349530"/>
                      <a:pt x="0" y="289560"/>
                    </a:cubicBezTo>
                    <a:cubicBezTo>
                      <a:pt x="0" y="129640"/>
                      <a:pt x="129640" y="0"/>
                      <a:pt x="289560" y="0"/>
                    </a:cubicBezTo>
                    <a:cubicBezTo>
                      <a:pt x="449480" y="0"/>
                      <a:pt x="579120" y="129640"/>
                      <a:pt x="579120" y="289560"/>
                    </a:cubicBezTo>
                    <a:cubicBezTo>
                      <a:pt x="579120" y="349530"/>
                      <a:pt x="560889" y="405242"/>
                      <a:pt x="529668" y="451456"/>
                    </a:cubicBezTo>
                    <a:lnTo>
                      <a:pt x="496857" y="491223"/>
                    </a:lnTo>
                    <a:lnTo>
                      <a:pt x="471035" y="539529"/>
                    </a:lnTo>
                    <a:cubicBezTo>
                      <a:pt x="435114" y="595452"/>
                      <a:pt x="377071" y="657066"/>
                      <a:pt x="289560" y="72136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7" name="矩形 46">
            <a:extLst>
              <a:ext uri="{FF2B5EF4-FFF2-40B4-BE49-F238E27FC236}">
                <a16:creationId xmlns:a16="http://schemas.microsoft.com/office/drawing/2014/main" id="{9C3B7615-2826-5C65-6896-AAF0A186E9BC}"/>
              </a:ext>
            </a:extLst>
          </p:cNvPr>
          <p:cNvSpPr/>
          <p:nvPr/>
        </p:nvSpPr>
        <p:spPr>
          <a:xfrm>
            <a:off x="4731899" y="2687936"/>
            <a:ext cx="4104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Voice Keeper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934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冠男 何</dc:creator>
  <cp:lastModifiedBy>冠男 何</cp:lastModifiedBy>
  <cp:revision>1</cp:revision>
  <dcterms:created xsi:type="dcterms:W3CDTF">2026-04-25T07:02:56Z</dcterms:created>
  <dcterms:modified xsi:type="dcterms:W3CDTF">2026-04-25T07:16:03Z</dcterms:modified>
</cp:coreProperties>
</file>