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70" r:id="rId10"/>
    <p:sldId id="261" r:id="rId11"/>
  </p:sldIdLst>
  <p:sldSz cx="12192000" cy="6858000"/>
  <p:notesSz cx="6858000" cy="9144000"/>
  <p:defaultTextStyle>
    <a:defPPr>
      <a:defRPr lang="es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presProps" Target="pres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tableStyles" Target="tableStyle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theme" Target="theme/theme1.xml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D3FA0B-B471-4CF1-9FD9-A634C2C33BCD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A23316B-A0D5-4DDA-8458-8D695CCFE290}">
      <dgm:prSet/>
      <dgm:spPr/>
      <dgm:t>
        <a:bodyPr/>
        <a:lstStyle/>
        <a:p>
          <a:r>
            <a:rPr lang="en-US"/>
            <a:t>Protagonista asertivo, ENFJ-A</a:t>
          </a:r>
        </a:p>
      </dgm:t>
    </dgm:pt>
    <dgm:pt modelId="{34F3A756-5CC1-4C67-89D4-F2D709BC981B}" type="parTrans" cxnId="{8E20495E-FAAD-4F6D-A428-CAF8237B43A3}">
      <dgm:prSet/>
      <dgm:spPr/>
      <dgm:t>
        <a:bodyPr/>
        <a:lstStyle/>
        <a:p>
          <a:endParaRPr lang="en-US"/>
        </a:p>
      </dgm:t>
    </dgm:pt>
    <dgm:pt modelId="{79D88DC1-CD15-4798-AA6C-63999B174E8D}" type="sibTrans" cxnId="{8E20495E-FAAD-4F6D-A428-CAF8237B43A3}">
      <dgm:prSet/>
      <dgm:spPr/>
      <dgm:t>
        <a:bodyPr/>
        <a:lstStyle/>
        <a:p>
          <a:endParaRPr lang="en-US"/>
        </a:p>
      </dgm:t>
    </dgm:pt>
    <dgm:pt modelId="{67755F64-C80A-41C5-B154-471E72F7196F}">
      <dgm:prSet/>
      <dgm:spPr/>
      <dgm:t>
        <a:bodyPr/>
        <a:lstStyle/>
        <a:p>
          <a:r>
            <a:rPr lang="en-US"/>
            <a:t>Mente extrovertida 68%</a:t>
          </a:r>
        </a:p>
      </dgm:t>
    </dgm:pt>
    <dgm:pt modelId="{7CD57878-C33D-410E-80FB-8D171F279241}" type="parTrans" cxnId="{1E64F55D-A926-4040-9425-FB92BCAFEE2A}">
      <dgm:prSet/>
      <dgm:spPr/>
      <dgm:t>
        <a:bodyPr/>
        <a:lstStyle/>
        <a:p>
          <a:endParaRPr lang="en-US"/>
        </a:p>
      </dgm:t>
    </dgm:pt>
    <dgm:pt modelId="{BDE3A554-C227-4B89-839F-478DD03C92D4}" type="sibTrans" cxnId="{1E64F55D-A926-4040-9425-FB92BCAFEE2A}">
      <dgm:prSet/>
      <dgm:spPr/>
      <dgm:t>
        <a:bodyPr/>
        <a:lstStyle/>
        <a:p>
          <a:endParaRPr lang="en-US"/>
        </a:p>
      </dgm:t>
    </dgm:pt>
    <dgm:pt modelId="{76A85853-13BD-49AD-822D-22C9139C7E22}">
      <dgm:prSet/>
      <dgm:spPr/>
      <dgm:t>
        <a:bodyPr/>
        <a:lstStyle/>
        <a:p>
          <a:r>
            <a:rPr lang="en-US"/>
            <a:t>Energ</a:t>
          </a:r>
          <a:r>
            <a:rPr lang="es-US"/>
            <a:t>í</a:t>
          </a:r>
          <a:r>
            <a:rPr lang="en-US"/>
            <a:t>a intuitiva 65%</a:t>
          </a:r>
        </a:p>
      </dgm:t>
    </dgm:pt>
    <dgm:pt modelId="{CCB53B8A-8417-49A2-824D-3C4FF1CCA44F}" type="parTrans" cxnId="{97B1F6E2-2BB8-4FF5-B6BC-02E1C64F9795}">
      <dgm:prSet/>
      <dgm:spPr/>
      <dgm:t>
        <a:bodyPr/>
        <a:lstStyle/>
        <a:p>
          <a:endParaRPr lang="en-US"/>
        </a:p>
      </dgm:t>
    </dgm:pt>
    <dgm:pt modelId="{5D1317D4-9CF2-4A61-BB26-E9E3FD71288E}" type="sibTrans" cxnId="{97B1F6E2-2BB8-4FF5-B6BC-02E1C64F9795}">
      <dgm:prSet/>
      <dgm:spPr/>
      <dgm:t>
        <a:bodyPr/>
        <a:lstStyle/>
        <a:p>
          <a:endParaRPr lang="en-US"/>
        </a:p>
      </dgm:t>
    </dgm:pt>
    <dgm:pt modelId="{80D697E4-43A9-4C2D-8D4C-2EE2E7E193DC}">
      <dgm:prSet/>
      <dgm:spPr/>
      <dgm:t>
        <a:bodyPr/>
        <a:lstStyle/>
        <a:p>
          <a:r>
            <a:rPr lang="en-US"/>
            <a:t>Naturaleza sensible 64%</a:t>
          </a:r>
        </a:p>
      </dgm:t>
    </dgm:pt>
    <dgm:pt modelId="{CDB6DDEB-BF39-4787-8B61-9DBFF7DECE90}" type="parTrans" cxnId="{15239006-F77C-44AD-A5C3-F75FE70935E3}">
      <dgm:prSet/>
      <dgm:spPr/>
      <dgm:t>
        <a:bodyPr/>
        <a:lstStyle/>
        <a:p>
          <a:endParaRPr lang="en-US"/>
        </a:p>
      </dgm:t>
    </dgm:pt>
    <dgm:pt modelId="{32B0BE3B-D88C-4374-9335-776BBB8764A5}" type="sibTrans" cxnId="{15239006-F77C-44AD-A5C3-F75FE70935E3}">
      <dgm:prSet/>
      <dgm:spPr/>
      <dgm:t>
        <a:bodyPr/>
        <a:lstStyle/>
        <a:p>
          <a:endParaRPr lang="en-US"/>
        </a:p>
      </dgm:t>
    </dgm:pt>
    <dgm:pt modelId="{68EA70DC-AD22-4CA8-8374-0B6138FBEE5B}">
      <dgm:prSet/>
      <dgm:spPr/>
      <dgm:t>
        <a:bodyPr/>
        <a:lstStyle/>
        <a:p>
          <a:r>
            <a:rPr lang="en-US"/>
            <a:t>T</a:t>
          </a:r>
          <a:r>
            <a:rPr lang="es-US"/>
            <a:t>á</a:t>
          </a:r>
          <a:r>
            <a:rPr lang="en-US"/>
            <a:t>ctica </a:t>
          </a:r>
          <a:r>
            <a:rPr lang="es-US"/>
            <a:t>analítica</a:t>
          </a:r>
          <a:r>
            <a:rPr lang="en-US"/>
            <a:t> 96%</a:t>
          </a:r>
        </a:p>
      </dgm:t>
    </dgm:pt>
    <dgm:pt modelId="{3E77C1AE-1F12-40C8-AF4D-BE0349A60783}" type="parTrans" cxnId="{18900E3D-4960-4AFB-B89A-1B659047D455}">
      <dgm:prSet/>
      <dgm:spPr/>
      <dgm:t>
        <a:bodyPr/>
        <a:lstStyle/>
        <a:p>
          <a:endParaRPr lang="en-US"/>
        </a:p>
      </dgm:t>
    </dgm:pt>
    <dgm:pt modelId="{439D4F5A-8118-42B4-B230-C1922B9B8190}" type="sibTrans" cxnId="{18900E3D-4960-4AFB-B89A-1B659047D455}">
      <dgm:prSet/>
      <dgm:spPr/>
      <dgm:t>
        <a:bodyPr/>
        <a:lstStyle/>
        <a:p>
          <a:endParaRPr lang="en-US"/>
        </a:p>
      </dgm:t>
    </dgm:pt>
    <dgm:pt modelId="{59469E77-BEB1-4476-BC85-8E7B21961688}">
      <dgm:prSet/>
      <dgm:spPr/>
      <dgm:t>
        <a:bodyPr/>
        <a:lstStyle/>
        <a:p>
          <a:r>
            <a:rPr lang="en-US"/>
            <a:t>Identidad asertiva 78%</a:t>
          </a:r>
        </a:p>
      </dgm:t>
    </dgm:pt>
    <dgm:pt modelId="{503D58F6-5277-4949-897C-EA1406C46A29}" type="parTrans" cxnId="{C4E3FB11-489F-4ABF-B234-E5BE60AA62D8}">
      <dgm:prSet/>
      <dgm:spPr/>
      <dgm:t>
        <a:bodyPr/>
        <a:lstStyle/>
        <a:p>
          <a:endParaRPr lang="en-US"/>
        </a:p>
      </dgm:t>
    </dgm:pt>
    <dgm:pt modelId="{DBA15D69-DA45-425F-BB5E-909DDC9D6674}" type="sibTrans" cxnId="{C4E3FB11-489F-4ABF-B234-E5BE60AA62D8}">
      <dgm:prSet/>
      <dgm:spPr/>
      <dgm:t>
        <a:bodyPr/>
        <a:lstStyle/>
        <a:p>
          <a:endParaRPr lang="en-US"/>
        </a:p>
      </dgm:t>
    </dgm:pt>
    <dgm:pt modelId="{C83A73FE-DEC3-E144-9EEF-E36F05CAE61B}" type="pres">
      <dgm:prSet presAssocID="{C6D3FA0B-B471-4CF1-9FD9-A634C2C33BCD}" presName="diagram" presStyleCnt="0">
        <dgm:presLayoutVars>
          <dgm:dir/>
          <dgm:resizeHandles val="exact"/>
        </dgm:presLayoutVars>
      </dgm:prSet>
      <dgm:spPr/>
    </dgm:pt>
    <dgm:pt modelId="{CD6C8B32-3EEF-1F4B-BF2F-3896130B22C1}" type="pres">
      <dgm:prSet presAssocID="{6A23316B-A0D5-4DDA-8458-8D695CCFE290}" presName="node" presStyleLbl="node1" presStyleIdx="0" presStyleCnt="6">
        <dgm:presLayoutVars>
          <dgm:bulletEnabled val="1"/>
        </dgm:presLayoutVars>
      </dgm:prSet>
      <dgm:spPr/>
    </dgm:pt>
    <dgm:pt modelId="{5981D014-1A99-2B4B-A1CE-EB2EEF593956}" type="pres">
      <dgm:prSet presAssocID="{79D88DC1-CD15-4798-AA6C-63999B174E8D}" presName="sibTrans" presStyleCnt="0"/>
      <dgm:spPr/>
    </dgm:pt>
    <dgm:pt modelId="{3135A1F2-B146-4843-A9EE-01A0E3114CBA}" type="pres">
      <dgm:prSet presAssocID="{67755F64-C80A-41C5-B154-471E72F7196F}" presName="node" presStyleLbl="node1" presStyleIdx="1" presStyleCnt="6">
        <dgm:presLayoutVars>
          <dgm:bulletEnabled val="1"/>
        </dgm:presLayoutVars>
      </dgm:prSet>
      <dgm:spPr/>
    </dgm:pt>
    <dgm:pt modelId="{CB01C6AB-B607-124A-8307-DB0F1713C2A6}" type="pres">
      <dgm:prSet presAssocID="{BDE3A554-C227-4B89-839F-478DD03C92D4}" presName="sibTrans" presStyleCnt="0"/>
      <dgm:spPr/>
    </dgm:pt>
    <dgm:pt modelId="{58ABF6AB-CCED-3D41-BA1A-F3F7B457F0B8}" type="pres">
      <dgm:prSet presAssocID="{76A85853-13BD-49AD-822D-22C9139C7E22}" presName="node" presStyleLbl="node1" presStyleIdx="2" presStyleCnt="6">
        <dgm:presLayoutVars>
          <dgm:bulletEnabled val="1"/>
        </dgm:presLayoutVars>
      </dgm:prSet>
      <dgm:spPr/>
    </dgm:pt>
    <dgm:pt modelId="{86DBCBB6-50A8-C44B-BB18-6CA2404C3216}" type="pres">
      <dgm:prSet presAssocID="{5D1317D4-9CF2-4A61-BB26-E9E3FD71288E}" presName="sibTrans" presStyleCnt="0"/>
      <dgm:spPr/>
    </dgm:pt>
    <dgm:pt modelId="{48C74755-48B7-B548-8CDC-E3102F29FA5F}" type="pres">
      <dgm:prSet presAssocID="{80D697E4-43A9-4C2D-8D4C-2EE2E7E193DC}" presName="node" presStyleLbl="node1" presStyleIdx="3" presStyleCnt="6">
        <dgm:presLayoutVars>
          <dgm:bulletEnabled val="1"/>
        </dgm:presLayoutVars>
      </dgm:prSet>
      <dgm:spPr/>
    </dgm:pt>
    <dgm:pt modelId="{93D3DA9D-70A9-A848-9897-3136A01298BC}" type="pres">
      <dgm:prSet presAssocID="{32B0BE3B-D88C-4374-9335-776BBB8764A5}" presName="sibTrans" presStyleCnt="0"/>
      <dgm:spPr/>
    </dgm:pt>
    <dgm:pt modelId="{92C31A15-A460-0546-87D8-9F3FE667419C}" type="pres">
      <dgm:prSet presAssocID="{68EA70DC-AD22-4CA8-8374-0B6138FBEE5B}" presName="node" presStyleLbl="node1" presStyleIdx="4" presStyleCnt="6">
        <dgm:presLayoutVars>
          <dgm:bulletEnabled val="1"/>
        </dgm:presLayoutVars>
      </dgm:prSet>
      <dgm:spPr/>
    </dgm:pt>
    <dgm:pt modelId="{33D283FD-4066-8640-B304-F69DEB557538}" type="pres">
      <dgm:prSet presAssocID="{439D4F5A-8118-42B4-B230-C1922B9B8190}" presName="sibTrans" presStyleCnt="0"/>
      <dgm:spPr/>
    </dgm:pt>
    <dgm:pt modelId="{A7D7687E-BBC4-9F48-91E1-B390DB9B2EE5}" type="pres">
      <dgm:prSet presAssocID="{59469E77-BEB1-4476-BC85-8E7B21961688}" presName="node" presStyleLbl="node1" presStyleIdx="5" presStyleCnt="6">
        <dgm:presLayoutVars>
          <dgm:bulletEnabled val="1"/>
        </dgm:presLayoutVars>
      </dgm:prSet>
      <dgm:spPr/>
    </dgm:pt>
  </dgm:ptLst>
  <dgm:cxnLst>
    <dgm:cxn modelId="{15239006-F77C-44AD-A5C3-F75FE70935E3}" srcId="{C6D3FA0B-B471-4CF1-9FD9-A634C2C33BCD}" destId="{80D697E4-43A9-4C2D-8D4C-2EE2E7E193DC}" srcOrd="3" destOrd="0" parTransId="{CDB6DDEB-BF39-4787-8B61-9DBFF7DECE90}" sibTransId="{32B0BE3B-D88C-4374-9335-776BBB8764A5}"/>
    <dgm:cxn modelId="{C4E3FB11-489F-4ABF-B234-E5BE60AA62D8}" srcId="{C6D3FA0B-B471-4CF1-9FD9-A634C2C33BCD}" destId="{59469E77-BEB1-4476-BC85-8E7B21961688}" srcOrd="5" destOrd="0" parTransId="{503D58F6-5277-4949-897C-EA1406C46A29}" sibTransId="{DBA15D69-DA45-425F-BB5E-909DDC9D6674}"/>
    <dgm:cxn modelId="{958AE31C-74A3-7540-9A70-3327E3BD1F54}" type="presOf" srcId="{67755F64-C80A-41C5-B154-471E72F7196F}" destId="{3135A1F2-B146-4843-A9EE-01A0E3114CBA}" srcOrd="0" destOrd="0" presId="urn:microsoft.com/office/officeart/2005/8/layout/default"/>
    <dgm:cxn modelId="{18900E3D-4960-4AFB-B89A-1B659047D455}" srcId="{C6D3FA0B-B471-4CF1-9FD9-A634C2C33BCD}" destId="{68EA70DC-AD22-4CA8-8374-0B6138FBEE5B}" srcOrd="4" destOrd="0" parTransId="{3E77C1AE-1F12-40C8-AF4D-BE0349A60783}" sibTransId="{439D4F5A-8118-42B4-B230-C1922B9B8190}"/>
    <dgm:cxn modelId="{33614A3D-9E35-9B44-8A46-E0C837CC2F71}" type="presOf" srcId="{6A23316B-A0D5-4DDA-8458-8D695CCFE290}" destId="{CD6C8B32-3EEF-1F4B-BF2F-3896130B22C1}" srcOrd="0" destOrd="0" presId="urn:microsoft.com/office/officeart/2005/8/layout/default"/>
    <dgm:cxn modelId="{1E64F55D-A926-4040-9425-FB92BCAFEE2A}" srcId="{C6D3FA0B-B471-4CF1-9FD9-A634C2C33BCD}" destId="{67755F64-C80A-41C5-B154-471E72F7196F}" srcOrd="1" destOrd="0" parTransId="{7CD57878-C33D-410E-80FB-8D171F279241}" sibTransId="{BDE3A554-C227-4B89-839F-478DD03C92D4}"/>
    <dgm:cxn modelId="{CB7F635E-1406-504F-9EEE-ADCC8C4FBDF8}" type="presOf" srcId="{59469E77-BEB1-4476-BC85-8E7B21961688}" destId="{A7D7687E-BBC4-9F48-91E1-B390DB9B2EE5}" srcOrd="0" destOrd="0" presId="urn:microsoft.com/office/officeart/2005/8/layout/default"/>
    <dgm:cxn modelId="{8E20495E-FAAD-4F6D-A428-CAF8237B43A3}" srcId="{C6D3FA0B-B471-4CF1-9FD9-A634C2C33BCD}" destId="{6A23316B-A0D5-4DDA-8458-8D695CCFE290}" srcOrd="0" destOrd="0" parTransId="{34F3A756-5CC1-4C67-89D4-F2D709BC981B}" sibTransId="{79D88DC1-CD15-4798-AA6C-63999B174E8D}"/>
    <dgm:cxn modelId="{7BC40749-1326-E54F-B928-5D6F2A143F2E}" type="presOf" srcId="{80D697E4-43A9-4C2D-8D4C-2EE2E7E193DC}" destId="{48C74755-48B7-B548-8CDC-E3102F29FA5F}" srcOrd="0" destOrd="0" presId="urn:microsoft.com/office/officeart/2005/8/layout/default"/>
    <dgm:cxn modelId="{823FC480-15F6-0249-86B7-F66D51ABE9FE}" type="presOf" srcId="{C6D3FA0B-B471-4CF1-9FD9-A634C2C33BCD}" destId="{C83A73FE-DEC3-E144-9EEF-E36F05CAE61B}" srcOrd="0" destOrd="0" presId="urn:microsoft.com/office/officeart/2005/8/layout/default"/>
    <dgm:cxn modelId="{98FEB096-7EBE-DF45-B3C4-4FC6FAD0C825}" type="presOf" srcId="{68EA70DC-AD22-4CA8-8374-0B6138FBEE5B}" destId="{92C31A15-A460-0546-87D8-9F3FE667419C}" srcOrd="0" destOrd="0" presId="urn:microsoft.com/office/officeart/2005/8/layout/default"/>
    <dgm:cxn modelId="{20A51BBF-BCAA-7045-80F3-02A399F01816}" type="presOf" srcId="{76A85853-13BD-49AD-822D-22C9139C7E22}" destId="{58ABF6AB-CCED-3D41-BA1A-F3F7B457F0B8}" srcOrd="0" destOrd="0" presId="urn:microsoft.com/office/officeart/2005/8/layout/default"/>
    <dgm:cxn modelId="{97B1F6E2-2BB8-4FF5-B6BC-02E1C64F9795}" srcId="{C6D3FA0B-B471-4CF1-9FD9-A634C2C33BCD}" destId="{76A85853-13BD-49AD-822D-22C9139C7E22}" srcOrd="2" destOrd="0" parTransId="{CCB53B8A-8417-49A2-824D-3C4FF1CCA44F}" sibTransId="{5D1317D4-9CF2-4A61-BB26-E9E3FD71288E}"/>
    <dgm:cxn modelId="{76AB2365-3E2B-574A-8EBE-ED03FF7CAC7F}" type="presParOf" srcId="{C83A73FE-DEC3-E144-9EEF-E36F05CAE61B}" destId="{CD6C8B32-3EEF-1F4B-BF2F-3896130B22C1}" srcOrd="0" destOrd="0" presId="urn:microsoft.com/office/officeart/2005/8/layout/default"/>
    <dgm:cxn modelId="{DE610DEB-73A8-D744-BAAC-BAA37FD9976E}" type="presParOf" srcId="{C83A73FE-DEC3-E144-9EEF-E36F05CAE61B}" destId="{5981D014-1A99-2B4B-A1CE-EB2EEF593956}" srcOrd="1" destOrd="0" presId="urn:microsoft.com/office/officeart/2005/8/layout/default"/>
    <dgm:cxn modelId="{D26B085C-8E04-834A-BE26-804D5BCDBB3C}" type="presParOf" srcId="{C83A73FE-DEC3-E144-9EEF-E36F05CAE61B}" destId="{3135A1F2-B146-4843-A9EE-01A0E3114CBA}" srcOrd="2" destOrd="0" presId="urn:microsoft.com/office/officeart/2005/8/layout/default"/>
    <dgm:cxn modelId="{EDAF8D56-A338-BB46-A14E-5356539F5695}" type="presParOf" srcId="{C83A73FE-DEC3-E144-9EEF-E36F05CAE61B}" destId="{CB01C6AB-B607-124A-8307-DB0F1713C2A6}" srcOrd="3" destOrd="0" presId="urn:microsoft.com/office/officeart/2005/8/layout/default"/>
    <dgm:cxn modelId="{772FB3C2-5F6C-E54D-8967-796950B0278E}" type="presParOf" srcId="{C83A73FE-DEC3-E144-9EEF-E36F05CAE61B}" destId="{58ABF6AB-CCED-3D41-BA1A-F3F7B457F0B8}" srcOrd="4" destOrd="0" presId="urn:microsoft.com/office/officeart/2005/8/layout/default"/>
    <dgm:cxn modelId="{8FB39576-B047-B74F-9924-136FF78CCA16}" type="presParOf" srcId="{C83A73FE-DEC3-E144-9EEF-E36F05CAE61B}" destId="{86DBCBB6-50A8-C44B-BB18-6CA2404C3216}" srcOrd="5" destOrd="0" presId="urn:microsoft.com/office/officeart/2005/8/layout/default"/>
    <dgm:cxn modelId="{78DBD2FC-025F-4543-AABA-1EB8F9962EC6}" type="presParOf" srcId="{C83A73FE-DEC3-E144-9EEF-E36F05CAE61B}" destId="{48C74755-48B7-B548-8CDC-E3102F29FA5F}" srcOrd="6" destOrd="0" presId="urn:microsoft.com/office/officeart/2005/8/layout/default"/>
    <dgm:cxn modelId="{101EC6F4-37BE-C54D-A6B7-BBD3381ECAA3}" type="presParOf" srcId="{C83A73FE-DEC3-E144-9EEF-E36F05CAE61B}" destId="{93D3DA9D-70A9-A848-9897-3136A01298BC}" srcOrd="7" destOrd="0" presId="urn:microsoft.com/office/officeart/2005/8/layout/default"/>
    <dgm:cxn modelId="{08075195-DD5A-7842-BBA4-E5256A919748}" type="presParOf" srcId="{C83A73FE-DEC3-E144-9EEF-E36F05CAE61B}" destId="{92C31A15-A460-0546-87D8-9F3FE667419C}" srcOrd="8" destOrd="0" presId="urn:microsoft.com/office/officeart/2005/8/layout/default"/>
    <dgm:cxn modelId="{474AA7AD-85FF-DB4E-B8E0-336A78932F74}" type="presParOf" srcId="{C83A73FE-DEC3-E144-9EEF-E36F05CAE61B}" destId="{33D283FD-4066-8640-B304-F69DEB557538}" srcOrd="9" destOrd="0" presId="urn:microsoft.com/office/officeart/2005/8/layout/default"/>
    <dgm:cxn modelId="{FFA29258-4FA7-1642-9CB5-B2573EAB8312}" type="presParOf" srcId="{C83A73FE-DEC3-E144-9EEF-E36F05CAE61B}" destId="{A7D7687E-BBC4-9F48-91E1-B390DB9B2EE5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6C8B32-3EEF-1F4B-BF2F-3896130B22C1}">
      <dsp:nvSpPr>
        <dsp:cNvPr id="0" name=""/>
        <dsp:cNvSpPr/>
      </dsp:nvSpPr>
      <dsp:spPr>
        <a:xfrm>
          <a:off x="0" y="39687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/>
            <a:t>Protagonista asertivo, ENFJ-A</a:t>
          </a:r>
        </a:p>
      </dsp:txBody>
      <dsp:txXfrm>
        <a:off x="0" y="39687"/>
        <a:ext cx="3286125" cy="1971675"/>
      </dsp:txXfrm>
    </dsp:sp>
    <dsp:sp modelId="{3135A1F2-B146-4843-A9EE-01A0E3114CBA}">
      <dsp:nvSpPr>
        <dsp:cNvPr id="0" name=""/>
        <dsp:cNvSpPr/>
      </dsp:nvSpPr>
      <dsp:spPr>
        <a:xfrm>
          <a:off x="3614737" y="39687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/>
            <a:t>Mente extrovertida 68%</a:t>
          </a:r>
        </a:p>
      </dsp:txBody>
      <dsp:txXfrm>
        <a:off x="3614737" y="39687"/>
        <a:ext cx="3286125" cy="1971675"/>
      </dsp:txXfrm>
    </dsp:sp>
    <dsp:sp modelId="{58ABF6AB-CCED-3D41-BA1A-F3F7B457F0B8}">
      <dsp:nvSpPr>
        <dsp:cNvPr id="0" name=""/>
        <dsp:cNvSpPr/>
      </dsp:nvSpPr>
      <dsp:spPr>
        <a:xfrm>
          <a:off x="7229475" y="39687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/>
            <a:t>Energ</a:t>
          </a:r>
          <a:r>
            <a:rPr lang="es-US" sz="3900" kern="1200"/>
            <a:t>í</a:t>
          </a:r>
          <a:r>
            <a:rPr lang="en-US" sz="3900" kern="1200"/>
            <a:t>a intuitiva 65%</a:t>
          </a:r>
        </a:p>
      </dsp:txBody>
      <dsp:txXfrm>
        <a:off x="7229475" y="39687"/>
        <a:ext cx="3286125" cy="1971675"/>
      </dsp:txXfrm>
    </dsp:sp>
    <dsp:sp modelId="{48C74755-48B7-B548-8CDC-E3102F29FA5F}">
      <dsp:nvSpPr>
        <dsp:cNvPr id="0" name=""/>
        <dsp:cNvSpPr/>
      </dsp:nvSpPr>
      <dsp:spPr>
        <a:xfrm>
          <a:off x="0" y="2339975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/>
            <a:t>Naturaleza sensible 64%</a:t>
          </a:r>
        </a:p>
      </dsp:txBody>
      <dsp:txXfrm>
        <a:off x="0" y="2339975"/>
        <a:ext cx="3286125" cy="1971675"/>
      </dsp:txXfrm>
    </dsp:sp>
    <dsp:sp modelId="{92C31A15-A460-0546-87D8-9F3FE667419C}">
      <dsp:nvSpPr>
        <dsp:cNvPr id="0" name=""/>
        <dsp:cNvSpPr/>
      </dsp:nvSpPr>
      <dsp:spPr>
        <a:xfrm>
          <a:off x="3614737" y="2339975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/>
            <a:t>T</a:t>
          </a:r>
          <a:r>
            <a:rPr lang="es-US" sz="3900" kern="1200"/>
            <a:t>á</a:t>
          </a:r>
          <a:r>
            <a:rPr lang="en-US" sz="3900" kern="1200"/>
            <a:t>ctica </a:t>
          </a:r>
          <a:r>
            <a:rPr lang="es-US" sz="3900" kern="1200"/>
            <a:t>analítica</a:t>
          </a:r>
          <a:r>
            <a:rPr lang="en-US" sz="3900" kern="1200"/>
            <a:t> 96%</a:t>
          </a:r>
        </a:p>
      </dsp:txBody>
      <dsp:txXfrm>
        <a:off x="3614737" y="2339975"/>
        <a:ext cx="3286125" cy="1971675"/>
      </dsp:txXfrm>
    </dsp:sp>
    <dsp:sp modelId="{A7D7687E-BBC4-9F48-91E1-B390DB9B2EE5}">
      <dsp:nvSpPr>
        <dsp:cNvPr id="0" name=""/>
        <dsp:cNvSpPr/>
      </dsp:nvSpPr>
      <dsp:spPr>
        <a:xfrm>
          <a:off x="7229475" y="2339975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/>
            <a:t>Identidad asertiva 78%</a:t>
          </a:r>
        </a:p>
      </dsp:txBody>
      <dsp:txXfrm>
        <a:off x="7229475" y="2339975"/>
        <a:ext cx="3286125" cy="19716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E27789-807E-5841-A231-62B34B82CE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81E385C-37AB-B84A-A23B-1284D88D74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0BEFC35-9532-D54C-8EAE-269CCAC2E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CAB5E-1165-224C-9336-55337D82E83D}" type="datetimeFigureOut">
              <a:rPr lang="es-US" smtClean="0"/>
              <a:t>7/12/2023</a:t>
            </a:fld>
            <a:endParaRPr 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BD6CFA3-C687-A147-AB1C-B2A8B62FC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1B570FB-FB5B-7B47-95AC-0B5FDB8EA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EF9D6-E98A-8A40-A3B8-8966822B9F84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891996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562381-C7DB-2C45-971A-173BBCD6E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545EFEA-639D-2A4B-A5C5-AC18EEA78C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80C01FC-A17D-904D-AD8B-6739D18D7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CAB5E-1165-224C-9336-55337D82E83D}" type="datetimeFigureOut">
              <a:rPr lang="es-US" smtClean="0"/>
              <a:t>7/12/2023</a:t>
            </a:fld>
            <a:endParaRPr 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E3F8294-79B4-4845-B948-43E4CD3F0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F096E19-C2BF-E640-A276-4F6F696B5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EF9D6-E98A-8A40-A3B8-8966822B9F84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434448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16DE285-4FB6-394C-9095-3A5153F6EB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98F59D0-DCC2-4C43-A297-0234B783C5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E09ADF-05CC-0842-8EA0-8FA8941FD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CAB5E-1165-224C-9336-55337D82E83D}" type="datetimeFigureOut">
              <a:rPr lang="es-US" smtClean="0"/>
              <a:t>7/12/2023</a:t>
            </a:fld>
            <a:endParaRPr 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B0AC3CB-8D73-3A40-93CA-56194AD8C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4EF3CB0-8AA3-3446-8A87-29F760B3B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EF9D6-E98A-8A40-A3B8-8966822B9F84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342901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98E855-F5C5-EE4A-A2BF-CBACC0DF6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F963401-DE62-4B4B-9A38-243DB9EB6C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7457C09-917A-8842-8B74-E9784C26F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CAB5E-1165-224C-9336-55337D82E83D}" type="datetimeFigureOut">
              <a:rPr lang="es-US" smtClean="0"/>
              <a:t>7/12/2023</a:t>
            </a:fld>
            <a:endParaRPr 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50200B-1791-FF43-BE9D-4674393B9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1800F3B-2428-824E-AAEB-9E68040CF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EF9D6-E98A-8A40-A3B8-8966822B9F84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301567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BBD82F-1F64-C548-84B1-96B8F7859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A5D0D53-0F37-2643-B7E1-491D8DEE3B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C6B6C79-8275-D148-8C72-3916052C6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CAB5E-1165-224C-9336-55337D82E83D}" type="datetimeFigureOut">
              <a:rPr lang="es-US" smtClean="0"/>
              <a:t>7/12/2023</a:t>
            </a:fld>
            <a:endParaRPr 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432ABAF-B10F-4843-8697-FEA819D19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C2A5419-2E2A-9741-B769-2243FBB49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EF9D6-E98A-8A40-A3B8-8966822B9F84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475941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0B6553-1781-8142-8B69-5C7D08184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ACFBE1C-7D70-D348-8BD7-4DF402DF44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A0BBB10-CB02-8049-9E77-AC1F2A7CBF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BC79749-E7A6-6B40-A49C-B8526A8BD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CAB5E-1165-224C-9336-55337D82E83D}" type="datetimeFigureOut">
              <a:rPr lang="es-US" smtClean="0"/>
              <a:t>7/12/2023</a:t>
            </a:fld>
            <a:endParaRPr lang="es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5CA82BC-6AF4-C24C-930D-7940D93A5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0188EC9-1802-2E4F-A599-7EF8F8247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EF9D6-E98A-8A40-A3B8-8966822B9F84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314349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4625C7-337A-074A-BD52-A6E69D3E8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BDAB907-8140-6347-B462-B7500C1868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3F9CB06-AF35-8546-9A5A-EA5CEF1BFF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FB11E16-BB40-E94D-A38B-499FD7D0EC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3B7F03B-BD4C-0F41-A587-03739816CD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96CC016-F9A4-6249-AF13-AA136E4D5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CAB5E-1165-224C-9336-55337D82E83D}" type="datetimeFigureOut">
              <a:rPr lang="es-US" smtClean="0"/>
              <a:t>7/12/2023</a:t>
            </a:fld>
            <a:endParaRPr lang="es-U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6C39ABE-6FD0-0844-B5C4-C4CBB1152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D1D47EB-E3E0-144C-97F1-C5F823780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EF9D6-E98A-8A40-A3B8-8966822B9F84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730134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B72F75-1707-024B-857A-938E87B7B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3A3F529-1A6B-9C4C-A1C3-C9CC94101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CAB5E-1165-224C-9336-55337D82E83D}" type="datetimeFigureOut">
              <a:rPr lang="es-US" smtClean="0"/>
              <a:t>7/12/2023</a:t>
            </a:fld>
            <a:endParaRPr lang="es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27BB93B-EDDB-074F-9104-E807D765C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A8F7658-E273-9547-8CEE-7877CE5BA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EF9D6-E98A-8A40-A3B8-8966822B9F84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3822282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07652DA-F79D-A14C-AF1E-48ABBC2CF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CAB5E-1165-224C-9336-55337D82E83D}" type="datetimeFigureOut">
              <a:rPr lang="es-US" smtClean="0"/>
              <a:t>7/12/2023</a:t>
            </a:fld>
            <a:endParaRPr lang="es-U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E15724B-5F03-9440-84F7-E663B63CC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D4EF766-C68B-8D47-9A36-DC5083907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EF9D6-E98A-8A40-A3B8-8966822B9F84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407641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ED3E03-8388-7B48-AE19-C365C099E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821D7D2-286B-2A43-82F7-649281AF17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87D19C2-B074-CB4D-B484-72683B2A5C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B1439D5-AD98-734D-85E3-C19AB8B2C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CAB5E-1165-224C-9336-55337D82E83D}" type="datetimeFigureOut">
              <a:rPr lang="es-US" smtClean="0"/>
              <a:t>7/12/2023</a:t>
            </a:fld>
            <a:endParaRPr lang="es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6A15977-4CF5-DB42-A82D-CBB6B1D2A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68618A3-C500-F146-B2C1-EEB7E4092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EF9D6-E98A-8A40-A3B8-8966822B9F84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1262179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0C77B9-9A57-CA47-9D48-1AE9F6EBC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FA7EDFB-93D6-DF4C-8C03-F5C6DE9170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0D3758A-E8D8-5B42-8F4C-389CD9A245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BA59AFC-3623-9F45-8709-75B73FCFC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CAB5E-1165-224C-9336-55337D82E83D}" type="datetimeFigureOut">
              <a:rPr lang="es-US" smtClean="0"/>
              <a:t>7/12/2023</a:t>
            </a:fld>
            <a:endParaRPr lang="es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7FA1CF1-29AA-FF4E-9CD4-930C38359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BE860AD-007A-564D-B1FF-F8FF1FCCA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EF9D6-E98A-8A40-A3B8-8966822B9F84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3916358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CC2BDF2-97D3-4F4A-80F0-CF2D2B444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AB860B3-5626-3540-9BD8-5135FDF483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CDB481E-6580-9742-9380-992B45460F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4CAB5E-1165-224C-9336-55337D82E83D}" type="datetimeFigureOut">
              <a:rPr lang="es-US" smtClean="0"/>
              <a:t>7/12/2023</a:t>
            </a:fld>
            <a:endParaRPr 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B487F9C-5D05-9E46-ACF1-BADA9B240B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A5BE433-75F1-D34A-AB00-E7C682409B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DEF9D6-E98A-8A40-A3B8-8966822B9F84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109601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 /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 /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6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 /><Relationship Id="rId2" Type="http://schemas.openxmlformats.org/officeDocument/2006/relationships/diagramData" Target="../diagrams/data1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1.xml" /><Relationship Id="rId5" Type="http://schemas.openxmlformats.org/officeDocument/2006/relationships/diagramColors" Target="../diagrams/colors1.xml" /><Relationship Id="rId4" Type="http://schemas.openxmlformats.org/officeDocument/2006/relationships/diagramQuickStyle" Target="../diagrams/quickStyle1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555C5B3-193A-4749-9AFD-682E53CDDE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EAE06A6-F76A-41C9-827A-C561B0044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3"/>
            <a:ext cx="12192000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9F9D4E8-0639-444B-949B-9518585061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80861" y="0"/>
            <a:ext cx="7661934" cy="6858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45000"/>
                </a:schemeClr>
              </a:gs>
              <a:gs pos="100000">
                <a:srgbClr val="000000">
                  <a:alpha val="29000"/>
                </a:srgb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E3DA7A2-ED70-4BBA-AB72-00AD461FA4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80862" y="-6"/>
            <a:ext cx="11711138" cy="6410334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100000">
                <a:srgbClr val="000000">
                  <a:alpha val="4100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D8B6D11-DFD7-9C49-849E-31182777E1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7208" y="857251"/>
            <a:ext cx="4747280" cy="3098061"/>
          </a:xfrm>
        </p:spPr>
        <p:txBody>
          <a:bodyPr anchor="b">
            <a:normAutofit fontScale="90000"/>
          </a:bodyPr>
          <a:lstStyle/>
          <a:p>
            <a:pPr algn="l"/>
            <a:r>
              <a:rPr lang="es-US" sz="4800">
                <a:solidFill>
                  <a:srgbClr val="FFFFFF"/>
                </a:solidFill>
              </a:rPr>
              <a:t>Traje de exploración y entrenamiento psicomotriz para niños con discapacidad visual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C485432-3647-4218-B5D3-15D3FA222B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4844797" y="-489206"/>
            <a:ext cx="2502408" cy="12191998"/>
          </a:xfrm>
          <a:prstGeom prst="rect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78000">
                <a:schemeClr val="accent1">
                  <a:lumMod val="50000"/>
                  <a:alpha val="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617B47A-B340-274D-A8BF-21102BFEBB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7208" y="4756265"/>
            <a:ext cx="4393278" cy="1244483"/>
          </a:xfrm>
        </p:spPr>
        <p:txBody>
          <a:bodyPr anchor="t">
            <a:normAutofit/>
          </a:bodyPr>
          <a:lstStyle/>
          <a:p>
            <a:pPr algn="l"/>
            <a:r>
              <a:rPr lang="es-US" sz="1500">
                <a:solidFill>
                  <a:srgbClr val="FFFFFF"/>
                </a:solidFill>
              </a:rPr>
              <a:t>Isaac Hortiales Arzate</a:t>
            </a:r>
          </a:p>
          <a:p>
            <a:pPr algn="l"/>
            <a:r>
              <a:rPr lang="es-US" sz="1500">
                <a:solidFill>
                  <a:srgbClr val="FFFFFF"/>
                </a:solidFill>
              </a:rPr>
              <a:t>Aplicación para la beca Federico Gómez Suarez</a:t>
            </a:r>
            <a:endParaRPr lang="es-US" sz="1500">
              <a:solidFill>
                <a:srgbClr val="FFFFFF"/>
              </a:solidFill>
              <a:ea typeface="Calibri"/>
              <a:cs typeface="Calibri"/>
            </a:endParaRPr>
          </a:p>
          <a:p>
            <a:pPr algn="l"/>
            <a:r>
              <a:rPr lang="es-US" sz="1500">
                <a:solidFill>
                  <a:srgbClr val="FFFFFF"/>
                </a:solidFill>
              </a:rPr>
              <a:t>Entrevista final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4AFDDCA-6ABA-4D23-8A5C-1BF0F4308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0589" y="1062544"/>
            <a:ext cx="4756162" cy="475616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4">
            <a:extLst>
              <a:ext uri="{FF2B5EF4-FFF2-40B4-BE49-F238E27FC236}">
                <a16:creationId xmlns:a16="http://schemas.microsoft.com/office/drawing/2014/main" id="{F6E161C1-BAF5-F542-9499-5DE043BD43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559" y="2816485"/>
            <a:ext cx="3737164" cy="1239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8788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AD5B21E-FD8E-EA4D-A496-F7D82854EA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0041" y="2720565"/>
            <a:ext cx="2880828" cy="3164988"/>
          </a:xfrm>
        </p:spPr>
        <p:txBody>
          <a:bodyPr anchor="t">
            <a:normAutofit/>
          </a:bodyPr>
          <a:lstStyle/>
          <a:p>
            <a:pPr algn="l"/>
            <a:r>
              <a:rPr lang="es-US" sz="4000">
                <a:solidFill>
                  <a:srgbClr val="FFFFFF"/>
                </a:solidFill>
              </a:rPr>
              <a:t>Gracias por su atención </a:t>
            </a:r>
          </a:p>
        </p:txBody>
      </p:sp>
      <p:pic>
        <p:nvPicPr>
          <p:cNvPr id="6" name="Graphic 5" descr="Aceptar">
            <a:extLst>
              <a:ext uri="{FF2B5EF4-FFF2-40B4-BE49-F238E27FC236}">
                <a16:creationId xmlns:a16="http://schemas.microsoft.com/office/drawing/2014/main" id="{79553208-34E8-EB71-B270-31E2A286D8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53510" y="467208"/>
            <a:ext cx="5923584" cy="592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984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E68208F-E78B-C04B-BB13-51FA11958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s-US" sz="5400"/>
              <a:t>Oportunidad de mercado</a:t>
            </a:r>
          </a:p>
        </p:txBody>
      </p:sp>
      <p:sp>
        <p:nvSpPr>
          <p:cNvPr id="16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CEAEB34-5E62-CA48-842B-88E2E05E6B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s-MX" sz="2000">
                <a:latin typeface="Times New Roman"/>
                <a:ea typeface="Calibri"/>
                <a:cs typeface="Times New Roman"/>
              </a:rPr>
              <a:t>En México se estiman 2 millones 237 mil personas con deficiencia visual y más de 415 mil 800 personas con ceguera</a:t>
            </a:r>
            <a:r>
              <a:rPr lang="es-US" sz="2000">
                <a:latin typeface="Times New Roman"/>
                <a:ea typeface="Calibri"/>
                <a:cs typeface="Times New Roman"/>
              </a:rPr>
              <a:t>.</a:t>
            </a:r>
          </a:p>
          <a:p>
            <a:r>
              <a:rPr lang="es-US" sz="2000">
                <a:latin typeface="Times New Roman"/>
                <a:ea typeface="Calibri"/>
                <a:cs typeface="Times New Roman"/>
              </a:rPr>
              <a:t>México </a:t>
            </a:r>
            <a:r>
              <a:rPr lang="es-MX" sz="2000">
                <a:latin typeface="Times New Roman"/>
                <a:ea typeface="Calibri"/>
                <a:cs typeface="Times New Roman"/>
              </a:rPr>
              <a:t>se encuentra entre los 20 países con mayor número de personas afectadas por la discapacidad visual y ceguera. (Canal del congreso, 2020)</a:t>
            </a:r>
            <a:endParaRPr lang="es-US" sz="2000">
              <a:ea typeface="Calibri"/>
              <a:cs typeface="Calibri"/>
            </a:endParaRPr>
          </a:p>
        </p:txBody>
      </p:sp>
      <p:pic>
        <p:nvPicPr>
          <p:cNvPr id="4" name="Imagen 4">
            <a:extLst>
              <a:ext uri="{FF2B5EF4-FFF2-40B4-BE49-F238E27FC236}">
                <a16:creationId xmlns:a16="http://schemas.microsoft.com/office/drawing/2014/main" id="{7791DAB3-ADCE-C947-94B5-D0EBB67309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9" r="1496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76529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BB40717-70F7-D547-BC6D-C90EB9FCC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962" y="479493"/>
            <a:ext cx="5458838" cy="1325563"/>
          </a:xfrm>
        </p:spPr>
        <p:txBody>
          <a:bodyPr>
            <a:normAutofit/>
          </a:bodyPr>
          <a:lstStyle/>
          <a:p>
            <a:r>
              <a:rPr lang="es-MX" sz="3400"/>
              <a:t>Problemática social en M</a:t>
            </a:r>
            <a:r>
              <a:rPr lang="es-US" sz="3400"/>
              <a:t>é</a:t>
            </a:r>
            <a:r>
              <a:rPr lang="es-MX" sz="3400"/>
              <a:t>xico enfocado en los ni</a:t>
            </a:r>
            <a:r>
              <a:rPr lang="es-US" sz="3400"/>
              <a:t>ños</a:t>
            </a:r>
            <a:endParaRPr lang="es-MX" sz="3400">
              <a:ea typeface="Calibri Light"/>
              <a:cs typeface="Calibri Light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Imagen 4">
            <a:extLst>
              <a:ext uri="{FF2B5EF4-FFF2-40B4-BE49-F238E27FC236}">
                <a16:creationId xmlns:a16="http://schemas.microsoft.com/office/drawing/2014/main" id="{9476EE04-9397-434A-8F3C-DEADE41FE0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04" y="511293"/>
            <a:ext cx="4532536" cy="5665670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C64A5FE-39BB-D648-A5E5-7165741C23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4962" y="1984443"/>
            <a:ext cx="5458838" cy="419252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endParaRPr lang="es-MX" sz="1800">
              <a:latin typeface="Times New Roman"/>
              <a:ea typeface="Calibri"/>
              <a:cs typeface="Times New Roman"/>
            </a:endParaRPr>
          </a:p>
          <a:p>
            <a:r>
              <a:rPr lang="es-MX" sz="1800">
                <a:latin typeface="Times New Roman"/>
                <a:ea typeface="Calibri"/>
                <a:cs typeface="Times New Roman"/>
              </a:rPr>
              <a:t>Las personas obtienen el 80% de la información para su maduración neuropsicológica por medio de lo visual (</a:t>
            </a:r>
            <a:r>
              <a:rPr lang="es-MX" sz="1800" err="1">
                <a:latin typeface="Times New Roman"/>
                <a:ea typeface="Calibri"/>
                <a:cs typeface="Times New Roman"/>
              </a:rPr>
              <a:t>Gessel</a:t>
            </a:r>
            <a:r>
              <a:rPr lang="es-MX" sz="1800">
                <a:latin typeface="Times New Roman"/>
                <a:ea typeface="Calibri"/>
                <a:cs typeface="Times New Roman"/>
              </a:rPr>
              <a:t>, </a:t>
            </a:r>
            <a:r>
              <a:rPr lang="es-MX" sz="1800" err="1">
                <a:latin typeface="Times New Roman"/>
                <a:ea typeface="Calibri"/>
                <a:cs typeface="Times New Roman"/>
              </a:rPr>
              <a:t>Getman</a:t>
            </a:r>
            <a:r>
              <a:rPr lang="es-MX" sz="1800">
                <a:latin typeface="Times New Roman"/>
                <a:ea typeface="Calibri"/>
                <a:cs typeface="Times New Roman"/>
              </a:rPr>
              <a:t> y Kane, 1964). </a:t>
            </a:r>
          </a:p>
          <a:p>
            <a:r>
              <a:rPr lang="es-MX" sz="1800">
                <a:latin typeface="Times New Roman"/>
                <a:ea typeface="Calibri"/>
                <a:cs typeface="Times New Roman"/>
              </a:rPr>
              <a:t>El no poder observar y aprender de su entorno provoca que los pacientes vean el mundo exterior como riesgoso y amenazante, reprimiendo la necesidad de estar activos, la curiosidad y generar un sentimiento de rechazo hacia la exploración y descubrimiento. </a:t>
            </a:r>
            <a:endParaRPr lang="es-MX" sz="1800"/>
          </a:p>
        </p:txBody>
      </p:sp>
    </p:spTree>
    <p:extLst>
      <p:ext uri="{BB962C8B-B14F-4D97-AF65-F5344CB8AC3E}">
        <p14:creationId xmlns:p14="http://schemas.microsoft.com/office/powerpoint/2010/main" val="2896798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346177D-ADC4-4968-B747-5CFCD390B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C78E66A-FF9E-4E4E-8930-5498B3BCA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6501" y="489508"/>
            <a:ext cx="5754896" cy="1667569"/>
          </a:xfrm>
        </p:spPr>
        <p:txBody>
          <a:bodyPr anchor="b">
            <a:normAutofit/>
          </a:bodyPr>
          <a:lstStyle/>
          <a:p>
            <a:r>
              <a:rPr lang="es-MX" sz="4000"/>
              <a:t>Solucion propuesta + viabilidad</a:t>
            </a:r>
            <a:endParaRPr lang="es-MX" sz="4000">
              <a:cs typeface="Calibri Light"/>
            </a:endParaRPr>
          </a:p>
        </p:txBody>
      </p:sp>
      <p:pic>
        <p:nvPicPr>
          <p:cNvPr id="4" name="Imagen 4">
            <a:extLst>
              <a:ext uri="{FF2B5EF4-FFF2-40B4-BE49-F238E27FC236}">
                <a16:creationId xmlns:a16="http://schemas.microsoft.com/office/drawing/2014/main" id="{605A1B64-4A32-6A45-AFDF-B65A938EE4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277" y="918640"/>
            <a:ext cx="3387870" cy="4589025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048CA6F-A2E8-8440-9D6D-4DC90776A6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6502" y="2405894"/>
            <a:ext cx="5754896" cy="319746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US" sz="2000">
                <a:latin typeface="Times New Roman"/>
                <a:cs typeface="Times New Roman"/>
              </a:rPr>
              <a:t>El proyecto propone el desarrollo de un traje de exploración y entrenamiento psicomotriz para niños con discapacidad visual, esto para ayudarles a desarrollar la psicomotricidad gruesa. </a:t>
            </a:r>
            <a:endParaRPr lang="en-US"/>
          </a:p>
          <a:p>
            <a:r>
              <a:rPr lang="es-US" sz="2000">
                <a:latin typeface="Times New Roman"/>
                <a:cs typeface="Times New Roman"/>
              </a:rPr>
              <a:t>Este traje contaría con 2 modalidades, exploración y entrenamiento</a:t>
            </a:r>
            <a:endParaRPr lang="es-US"/>
          </a:p>
          <a:p>
            <a:r>
              <a:rPr lang="es-US" sz="2000">
                <a:latin typeface="Times New Roman"/>
                <a:cs typeface="Times New Roman"/>
              </a:rPr>
              <a:t>Resuelve el problema de manera sencilla y </a:t>
            </a:r>
            <a:r>
              <a:rPr lang="es-US" sz="18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económica</a:t>
            </a:r>
            <a:r>
              <a:rPr lang="es-US" sz="2000">
                <a:latin typeface="Times New Roman"/>
                <a:cs typeface="Times New Roman"/>
              </a:rPr>
              <a:t>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844A943-BF79-4FEA-ABB1-3BD54D236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90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437CC72-F4A8-4DC3-AFAB-D22C482C8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50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893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3E60C6D-4E85-4E14-BCDF-BF15C241F7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EA1A953-D3CE-AB40-B18E-EDB581AF2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2076" y="486184"/>
            <a:ext cx="5397237" cy="1325563"/>
          </a:xfrm>
        </p:spPr>
        <p:txBody>
          <a:bodyPr>
            <a:normAutofit/>
          </a:bodyPr>
          <a:lstStyle/>
          <a:p>
            <a:r>
              <a:rPr lang="es-US"/>
              <a:t>Competencia en el mercado (dolarés)</a:t>
            </a:r>
          </a:p>
        </p:txBody>
      </p:sp>
      <p:pic>
        <p:nvPicPr>
          <p:cNvPr id="4" name="Imagen 4">
            <a:extLst>
              <a:ext uri="{FF2B5EF4-FFF2-40B4-BE49-F238E27FC236}">
                <a16:creationId xmlns:a16="http://schemas.microsoft.com/office/drawing/2014/main" id="{924B091E-B035-1C47-BEC4-5A3BEBF389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353" y="598677"/>
            <a:ext cx="4555490" cy="2733294"/>
          </a:xfrm>
          <a:custGeom>
            <a:avLst/>
            <a:gdLst/>
            <a:ahLst/>
            <a:cxnLst/>
            <a:rect l="l" t="t" r="r" b="b"/>
            <a:pathLst>
              <a:path w="4555700" h="2733294">
                <a:moveTo>
                  <a:pt x="82217" y="0"/>
                </a:moveTo>
                <a:lnTo>
                  <a:pt x="4473483" y="0"/>
                </a:lnTo>
                <a:cubicBezTo>
                  <a:pt x="4518890" y="0"/>
                  <a:pt x="4555700" y="36810"/>
                  <a:pt x="4555700" y="82217"/>
                </a:cubicBezTo>
                <a:lnTo>
                  <a:pt x="4555700" y="2651077"/>
                </a:lnTo>
                <a:cubicBezTo>
                  <a:pt x="4555700" y="2696484"/>
                  <a:pt x="4518890" y="2733294"/>
                  <a:pt x="4473483" y="2733294"/>
                </a:cubicBezTo>
                <a:lnTo>
                  <a:pt x="82217" y="2733294"/>
                </a:lnTo>
                <a:cubicBezTo>
                  <a:pt x="36810" y="2733294"/>
                  <a:pt x="0" y="2696484"/>
                  <a:pt x="0" y="2651077"/>
                </a:cubicBezTo>
                <a:lnTo>
                  <a:pt x="0" y="82217"/>
                </a:lnTo>
                <a:cubicBezTo>
                  <a:pt x="0" y="36810"/>
                  <a:pt x="36810" y="0"/>
                  <a:pt x="82217" y="0"/>
                </a:cubicBezTo>
                <a:close/>
              </a:path>
            </a:pathLst>
          </a:cu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D42D292-4C48-479B-9E59-E29CD9871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Imagen 5">
            <a:extLst>
              <a:ext uri="{FF2B5EF4-FFF2-40B4-BE49-F238E27FC236}">
                <a16:creationId xmlns:a16="http://schemas.microsoft.com/office/drawing/2014/main" id="{280DC2CC-CE05-0A4F-942D-2299D53165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353" y="3526029"/>
            <a:ext cx="4094820" cy="2733293"/>
          </a:xfrm>
          <a:custGeom>
            <a:avLst/>
            <a:gdLst/>
            <a:ahLst/>
            <a:cxnLst/>
            <a:rect l="l" t="t" r="r" b="b"/>
            <a:pathLst>
              <a:path w="4438338" h="2323972">
                <a:moveTo>
                  <a:pt x="69905" y="0"/>
                </a:moveTo>
                <a:lnTo>
                  <a:pt x="4368433" y="0"/>
                </a:lnTo>
                <a:cubicBezTo>
                  <a:pt x="4407040" y="0"/>
                  <a:pt x="4438338" y="31298"/>
                  <a:pt x="4438338" y="69905"/>
                </a:cubicBezTo>
                <a:lnTo>
                  <a:pt x="4438338" y="2254067"/>
                </a:lnTo>
                <a:cubicBezTo>
                  <a:pt x="4438338" y="2292674"/>
                  <a:pt x="4407040" y="2323972"/>
                  <a:pt x="4368433" y="2323972"/>
                </a:cubicBezTo>
                <a:lnTo>
                  <a:pt x="69905" y="2323972"/>
                </a:lnTo>
                <a:cubicBezTo>
                  <a:pt x="31298" y="2323972"/>
                  <a:pt x="0" y="2292674"/>
                  <a:pt x="0" y="2254067"/>
                </a:cubicBezTo>
                <a:lnTo>
                  <a:pt x="0" y="69905"/>
                </a:lnTo>
                <a:cubicBezTo>
                  <a:pt x="0" y="31298"/>
                  <a:pt x="31298" y="0"/>
                  <a:pt x="69905" y="0"/>
                </a:cubicBezTo>
                <a:close/>
              </a:path>
            </a:pathLst>
          </a:cu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FD9DF46-4849-B944-B569-128DBB2B6E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1294" y="1946684"/>
            <a:ext cx="5397237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s-US">
                <a:ea typeface="Calibri"/>
                <a:cs typeface="Calibri"/>
              </a:rPr>
              <a:t>ORCAM - $4250</a:t>
            </a:r>
          </a:p>
          <a:p>
            <a:pPr marL="0" indent="0">
              <a:buNone/>
            </a:pPr>
            <a:r>
              <a:rPr lang="es-US">
                <a:ea typeface="Calibri"/>
                <a:cs typeface="Calibri"/>
              </a:rPr>
              <a:t>WE WALK - $299 - $599</a:t>
            </a:r>
          </a:p>
          <a:p>
            <a:pPr marL="0" indent="0">
              <a:buNone/>
            </a:pPr>
            <a:r>
              <a:rPr lang="es-US">
                <a:ea typeface="Calibri"/>
                <a:cs typeface="Calibri"/>
              </a:rPr>
              <a:t>Programas de educación física</a:t>
            </a:r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533DF362-939D-4EEE-8DC4-6B54607E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95198">
            <a:off x="1539683" y="162676"/>
            <a:ext cx="4083433" cy="4083433"/>
          </a:xfrm>
          <a:prstGeom prst="arc">
            <a:avLst>
              <a:gd name="adj1" fmla="val 17445962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0150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66239C6-1BC5-2740-9726-07FB31BA2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s-MX" sz="5400"/>
              <a:t>Modelo financiero basico (pesos mx)</a:t>
            </a:r>
            <a:endParaRPr lang="es-MX" sz="5400">
              <a:cs typeface="Calibri Light"/>
            </a:endParaRPr>
          </a:p>
        </p:txBody>
      </p:sp>
      <p:sp>
        <p:nvSpPr>
          <p:cNvPr id="15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65313"/>
            <a:ext cx="10424160" cy="18288"/>
          </a:xfrm>
          <a:custGeom>
            <a:avLst/>
            <a:gdLst>
              <a:gd name="connsiteX0" fmla="*/ 0 w 10424160"/>
              <a:gd name="connsiteY0" fmla="*/ 0 h 18288"/>
              <a:gd name="connsiteX1" fmla="*/ 903427 w 10424160"/>
              <a:gd name="connsiteY1" fmla="*/ 0 h 18288"/>
              <a:gd name="connsiteX2" fmla="*/ 1389888 w 10424160"/>
              <a:gd name="connsiteY2" fmla="*/ 0 h 18288"/>
              <a:gd name="connsiteX3" fmla="*/ 2189074 w 10424160"/>
              <a:gd name="connsiteY3" fmla="*/ 0 h 18288"/>
              <a:gd name="connsiteX4" fmla="*/ 2675534 w 10424160"/>
              <a:gd name="connsiteY4" fmla="*/ 0 h 18288"/>
              <a:gd name="connsiteX5" fmla="*/ 3370478 w 10424160"/>
              <a:gd name="connsiteY5" fmla="*/ 0 h 18288"/>
              <a:gd name="connsiteX6" fmla="*/ 4169664 w 10424160"/>
              <a:gd name="connsiteY6" fmla="*/ 0 h 18288"/>
              <a:gd name="connsiteX7" fmla="*/ 4551883 w 10424160"/>
              <a:gd name="connsiteY7" fmla="*/ 0 h 18288"/>
              <a:gd name="connsiteX8" fmla="*/ 4934102 w 10424160"/>
              <a:gd name="connsiteY8" fmla="*/ 0 h 18288"/>
              <a:gd name="connsiteX9" fmla="*/ 5837530 w 10424160"/>
              <a:gd name="connsiteY9" fmla="*/ 0 h 18288"/>
              <a:gd name="connsiteX10" fmla="*/ 6532474 w 10424160"/>
              <a:gd name="connsiteY10" fmla="*/ 0 h 18288"/>
              <a:gd name="connsiteX11" fmla="*/ 6914693 w 10424160"/>
              <a:gd name="connsiteY11" fmla="*/ 0 h 18288"/>
              <a:gd name="connsiteX12" fmla="*/ 7609637 w 10424160"/>
              <a:gd name="connsiteY12" fmla="*/ 0 h 18288"/>
              <a:gd name="connsiteX13" fmla="*/ 8513064 w 10424160"/>
              <a:gd name="connsiteY13" fmla="*/ 0 h 18288"/>
              <a:gd name="connsiteX14" fmla="*/ 9103766 w 10424160"/>
              <a:gd name="connsiteY14" fmla="*/ 0 h 18288"/>
              <a:gd name="connsiteX15" fmla="*/ 9694469 w 10424160"/>
              <a:gd name="connsiteY15" fmla="*/ 0 h 18288"/>
              <a:gd name="connsiteX16" fmla="*/ 10424160 w 10424160"/>
              <a:gd name="connsiteY16" fmla="*/ 0 h 18288"/>
              <a:gd name="connsiteX17" fmla="*/ 10424160 w 10424160"/>
              <a:gd name="connsiteY17" fmla="*/ 18288 h 18288"/>
              <a:gd name="connsiteX18" fmla="*/ 9729216 w 10424160"/>
              <a:gd name="connsiteY18" fmla="*/ 18288 h 18288"/>
              <a:gd name="connsiteX19" fmla="*/ 8930030 w 10424160"/>
              <a:gd name="connsiteY19" fmla="*/ 18288 h 18288"/>
              <a:gd name="connsiteX20" fmla="*/ 8130845 w 10424160"/>
              <a:gd name="connsiteY20" fmla="*/ 18288 h 18288"/>
              <a:gd name="connsiteX21" fmla="*/ 7644384 w 10424160"/>
              <a:gd name="connsiteY21" fmla="*/ 18288 h 18288"/>
              <a:gd name="connsiteX22" fmla="*/ 6740957 w 10424160"/>
              <a:gd name="connsiteY22" fmla="*/ 18288 h 18288"/>
              <a:gd name="connsiteX23" fmla="*/ 6046013 w 10424160"/>
              <a:gd name="connsiteY23" fmla="*/ 18288 h 18288"/>
              <a:gd name="connsiteX24" fmla="*/ 5663794 w 10424160"/>
              <a:gd name="connsiteY24" fmla="*/ 18288 h 18288"/>
              <a:gd name="connsiteX25" fmla="*/ 4968850 w 10424160"/>
              <a:gd name="connsiteY25" fmla="*/ 18288 h 18288"/>
              <a:gd name="connsiteX26" fmla="*/ 4378147 w 10424160"/>
              <a:gd name="connsiteY26" fmla="*/ 18288 h 18288"/>
              <a:gd name="connsiteX27" fmla="*/ 3787445 w 10424160"/>
              <a:gd name="connsiteY27" fmla="*/ 18288 h 18288"/>
              <a:gd name="connsiteX28" fmla="*/ 3196742 w 10424160"/>
              <a:gd name="connsiteY28" fmla="*/ 18288 h 18288"/>
              <a:gd name="connsiteX29" fmla="*/ 2606040 w 10424160"/>
              <a:gd name="connsiteY29" fmla="*/ 18288 h 18288"/>
              <a:gd name="connsiteX30" fmla="*/ 1806854 w 10424160"/>
              <a:gd name="connsiteY30" fmla="*/ 18288 h 18288"/>
              <a:gd name="connsiteX31" fmla="*/ 1111910 w 10424160"/>
              <a:gd name="connsiteY31" fmla="*/ 18288 h 18288"/>
              <a:gd name="connsiteX32" fmla="*/ 729691 w 10424160"/>
              <a:gd name="connsiteY32" fmla="*/ 18288 h 18288"/>
              <a:gd name="connsiteX33" fmla="*/ 0 w 10424160"/>
              <a:gd name="connsiteY33" fmla="*/ 18288 h 18288"/>
              <a:gd name="connsiteX34" fmla="*/ 0 w 10424160"/>
              <a:gd name="connsiteY3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4160" h="18288" fill="none" extrusionOk="0">
                <a:moveTo>
                  <a:pt x="0" y="0"/>
                </a:moveTo>
                <a:cubicBezTo>
                  <a:pt x="251416" y="-3874"/>
                  <a:pt x="479411" y="-20508"/>
                  <a:pt x="903427" y="0"/>
                </a:cubicBezTo>
                <a:cubicBezTo>
                  <a:pt x="1327443" y="20508"/>
                  <a:pt x="1177990" y="-7387"/>
                  <a:pt x="1389888" y="0"/>
                </a:cubicBezTo>
                <a:cubicBezTo>
                  <a:pt x="1601786" y="7387"/>
                  <a:pt x="1928602" y="-6697"/>
                  <a:pt x="2189074" y="0"/>
                </a:cubicBezTo>
                <a:cubicBezTo>
                  <a:pt x="2449546" y="6697"/>
                  <a:pt x="2440085" y="-21144"/>
                  <a:pt x="2675534" y="0"/>
                </a:cubicBezTo>
                <a:cubicBezTo>
                  <a:pt x="2910983" y="21144"/>
                  <a:pt x="3026158" y="-11124"/>
                  <a:pt x="3370478" y="0"/>
                </a:cubicBezTo>
                <a:cubicBezTo>
                  <a:pt x="3714798" y="11124"/>
                  <a:pt x="3864539" y="-10660"/>
                  <a:pt x="4169664" y="0"/>
                </a:cubicBezTo>
                <a:cubicBezTo>
                  <a:pt x="4474789" y="10660"/>
                  <a:pt x="4471218" y="16488"/>
                  <a:pt x="4551883" y="0"/>
                </a:cubicBezTo>
                <a:cubicBezTo>
                  <a:pt x="4632548" y="-16488"/>
                  <a:pt x="4786830" y="7986"/>
                  <a:pt x="4934102" y="0"/>
                </a:cubicBezTo>
                <a:cubicBezTo>
                  <a:pt x="5081374" y="-7986"/>
                  <a:pt x="5575881" y="-33003"/>
                  <a:pt x="5837530" y="0"/>
                </a:cubicBezTo>
                <a:cubicBezTo>
                  <a:pt x="6099179" y="33003"/>
                  <a:pt x="6305895" y="14170"/>
                  <a:pt x="6532474" y="0"/>
                </a:cubicBezTo>
                <a:cubicBezTo>
                  <a:pt x="6759053" y="-14170"/>
                  <a:pt x="6726707" y="16121"/>
                  <a:pt x="6914693" y="0"/>
                </a:cubicBezTo>
                <a:cubicBezTo>
                  <a:pt x="7102679" y="-16121"/>
                  <a:pt x="7397857" y="32594"/>
                  <a:pt x="7609637" y="0"/>
                </a:cubicBezTo>
                <a:cubicBezTo>
                  <a:pt x="7821417" y="-32594"/>
                  <a:pt x="8141235" y="-3745"/>
                  <a:pt x="8513064" y="0"/>
                </a:cubicBezTo>
                <a:cubicBezTo>
                  <a:pt x="8884893" y="3745"/>
                  <a:pt x="8877548" y="3359"/>
                  <a:pt x="9103766" y="0"/>
                </a:cubicBezTo>
                <a:cubicBezTo>
                  <a:pt x="9329984" y="-3359"/>
                  <a:pt x="9545570" y="-17843"/>
                  <a:pt x="9694469" y="0"/>
                </a:cubicBezTo>
                <a:cubicBezTo>
                  <a:pt x="9843368" y="17843"/>
                  <a:pt x="10162477" y="-1217"/>
                  <a:pt x="10424160" y="0"/>
                </a:cubicBezTo>
                <a:cubicBezTo>
                  <a:pt x="10424498" y="7640"/>
                  <a:pt x="10423710" y="11289"/>
                  <a:pt x="10424160" y="18288"/>
                </a:cubicBezTo>
                <a:cubicBezTo>
                  <a:pt x="10184680" y="20716"/>
                  <a:pt x="10034768" y="-9357"/>
                  <a:pt x="9729216" y="18288"/>
                </a:cubicBezTo>
                <a:cubicBezTo>
                  <a:pt x="9423664" y="45933"/>
                  <a:pt x="9309220" y="36372"/>
                  <a:pt x="8930030" y="18288"/>
                </a:cubicBezTo>
                <a:cubicBezTo>
                  <a:pt x="8550840" y="204"/>
                  <a:pt x="8513376" y="34707"/>
                  <a:pt x="8130845" y="18288"/>
                </a:cubicBezTo>
                <a:cubicBezTo>
                  <a:pt x="7748315" y="1869"/>
                  <a:pt x="7864674" y="19659"/>
                  <a:pt x="7644384" y="18288"/>
                </a:cubicBezTo>
                <a:cubicBezTo>
                  <a:pt x="7424094" y="16917"/>
                  <a:pt x="6947001" y="55680"/>
                  <a:pt x="6740957" y="18288"/>
                </a:cubicBezTo>
                <a:cubicBezTo>
                  <a:pt x="6534913" y="-19104"/>
                  <a:pt x="6313809" y="33391"/>
                  <a:pt x="6046013" y="18288"/>
                </a:cubicBezTo>
                <a:cubicBezTo>
                  <a:pt x="5778217" y="3185"/>
                  <a:pt x="5786775" y="1439"/>
                  <a:pt x="5663794" y="18288"/>
                </a:cubicBezTo>
                <a:cubicBezTo>
                  <a:pt x="5540813" y="35137"/>
                  <a:pt x="5204724" y="25434"/>
                  <a:pt x="4968850" y="18288"/>
                </a:cubicBezTo>
                <a:cubicBezTo>
                  <a:pt x="4732976" y="11142"/>
                  <a:pt x="4559928" y="34568"/>
                  <a:pt x="4378147" y="18288"/>
                </a:cubicBezTo>
                <a:cubicBezTo>
                  <a:pt x="4196366" y="2008"/>
                  <a:pt x="3992200" y="35409"/>
                  <a:pt x="3787445" y="18288"/>
                </a:cubicBezTo>
                <a:cubicBezTo>
                  <a:pt x="3582690" y="1167"/>
                  <a:pt x="3488876" y="-7583"/>
                  <a:pt x="3196742" y="18288"/>
                </a:cubicBezTo>
                <a:cubicBezTo>
                  <a:pt x="2904608" y="44159"/>
                  <a:pt x="2729828" y="45906"/>
                  <a:pt x="2606040" y="18288"/>
                </a:cubicBezTo>
                <a:cubicBezTo>
                  <a:pt x="2482252" y="-9330"/>
                  <a:pt x="2000672" y="-5498"/>
                  <a:pt x="1806854" y="18288"/>
                </a:cubicBezTo>
                <a:cubicBezTo>
                  <a:pt x="1613036" y="42074"/>
                  <a:pt x="1310933" y="-4240"/>
                  <a:pt x="1111910" y="18288"/>
                </a:cubicBezTo>
                <a:cubicBezTo>
                  <a:pt x="912887" y="40816"/>
                  <a:pt x="891560" y="1701"/>
                  <a:pt x="729691" y="18288"/>
                </a:cubicBezTo>
                <a:cubicBezTo>
                  <a:pt x="567822" y="34875"/>
                  <a:pt x="203025" y="34462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10424160" h="18288" stroke="0" extrusionOk="0">
                <a:moveTo>
                  <a:pt x="0" y="0"/>
                </a:moveTo>
                <a:cubicBezTo>
                  <a:pt x="119910" y="17195"/>
                  <a:pt x="345032" y="1652"/>
                  <a:pt x="590702" y="0"/>
                </a:cubicBezTo>
                <a:cubicBezTo>
                  <a:pt x="836372" y="-1652"/>
                  <a:pt x="830717" y="-10944"/>
                  <a:pt x="972922" y="0"/>
                </a:cubicBezTo>
                <a:cubicBezTo>
                  <a:pt x="1115127" y="10944"/>
                  <a:pt x="1638708" y="17269"/>
                  <a:pt x="1876349" y="0"/>
                </a:cubicBezTo>
                <a:cubicBezTo>
                  <a:pt x="2113990" y="-17269"/>
                  <a:pt x="2263529" y="27642"/>
                  <a:pt x="2467051" y="0"/>
                </a:cubicBezTo>
                <a:cubicBezTo>
                  <a:pt x="2670573" y="-27642"/>
                  <a:pt x="2867743" y="-1552"/>
                  <a:pt x="3057754" y="0"/>
                </a:cubicBezTo>
                <a:cubicBezTo>
                  <a:pt x="3247765" y="1552"/>
                  <a:pt x="3729099" y="45169"/>
                  <a:pt x="3961181" y="0"/>
                </a:cubicBezTo>
                <a:cubicBezTo>
                  <a:pt x="4193263" y="-45169"/>
                  <a:pt x="4313735" y="4067"/>
                  <a:pt x="4447642" y="0"/>
                </a:cubicBezTo>
                <a:cubicBezTo>
                  <a:pt x="4581549" y="-4067"/>
                  <a:pt x="5123626" y="11867"/>
                  <a:pt x="5351069" y="0"/>
                </a:cubicBezTo>
                <a:cubicBezTo>
                  <a:pt x="5578512" y="-11867"/>
                  <a:pt x="6044105" y="-19983"/>
                  <a:pt x="6254496" y="0"/>
                </a:cubicBezTo>
                <a:cubicBezTo>
                  <a:pt x="6464887" y="19983"/>
                  <a:pt x="6664731" y="4232"/>
                  <a:pt x="6949440" y="0"/>
                </a:cubicBezTo>
                <a:cubicBezTo>
                  <a:pt x="7234149" y="-4232"/>
                  <a:pt x="7497205" y="28731"/>
                  <a:pt x="7852867" y="0"/>
                </a:cubicBezTo>
                <a:cubicBezTo>
                  <a:pt x="8208529" y="-28731"/>
                  <a:pt x="8287556" y="2616"/>
                  <a:pt x="8443570" y="0"/>
                </a:cubicBezTo>
                <a:cubicBezTo>
                  <a:pt x="8599584" y="-2616"/>
                  <a:pt x="8871283" y="-14113"/>
                  <a:pt x="9034272" y="0"/>
                </a:cubicBezTo>
                <a:cubicBezTo>
                  <a:pt x="9197261" y="14113"/>
                  <a:pt x="9604978" y="-35623"/>
                  <a:pt x="9833458" y="0"/>
                </a:cubicBezTo>
                <a:cubicBezTo>
                  <a:pt x="10061938" y="35623"/>
                  <a:pt x="10231944" y="-8194"/>
                  <a:pt x="10424160" y="0"/>
                </a:cubicBezTo>
                <a:cubicBezTo>
                  <a:pt x="10424285" y="4395"/>
                  <a:pt x="10424085" y="9776"/>
                  <a:pt x="10424160" y="18288"/>
                </a:cubicBezTo>
                <a:cubicBezTo>
                  <a:pt x="10058736" y="-5772"/>
                  <a:pt x="9942989" y="-18764"/>
                  <a:pt x="9624974" y="18288"/>
                </a:cubicBezTo>
                <a:cubicBezTo>
                  <a:pt x="9306959" y="55340"/>
                  <a:pt x="9229263" y="24995"/>
                  <a:pt x="8930030" y="18288"/>
                </a:cubicBezTo>
                <a:cubicBezTo>
                  <a:pt x="8630797" y="11581"/>
                  <a:pt x="8647263" y="10931"/>
                  <a:pt x="8547811" y="18288"/>
                </a:cubicBezTo>
                <a:cubicBezTo>
                  <a:pt x="8448359" y="25645"/>
                  <a:pt x="8173221" y="219"/>
                  <a:pt x="8061350" y="18288"/>
                </a:cubicBezTo>
                <a:cubicBezTo>
                  <a:pt x="7949479" y="36357"/>
                  <a:pt x="7437002" y="17516"/>
                  <a:pt x="7157923" y="18288"/>
                </a:cubicBezTo>
                <a:cubicBezTo>
                  <a:pt x="6878844" y="19060"/>
                  <a:pt x="6610241" y="8864"/>
                  <a:pt x="6462979" y="18288"/>
                </a:cubicBezTo>
                <a:cubicBezTo>
                  <a:pt x="6315717" y="27712"/>
                  <a:pt x="6124879" y="4989"/>
                  <a:pt x="5976518" y="18288"/>
                </a:cubicBezTo>
                <a:cubicBezTo>
                  <a:pt x="5828157" y="31587"/>
                  <a:pt x="5566880" y="7112"/>
                  <a:pt x="5281574" y="18288"/>
                </a:cubicBezTo>
                <a:cubicBezTo>
                  <a:pt x="4996268" y="29464"/>
                  <a:pt x="5085614" y="20493"/>
                  <a:pt x="4899355" y="18288"/>
                </a:cubicBezTo>
                <a:cubicBezTo>
                  <a:pt x="4713096" y="16083"/>
                  <a:pt x="4606138" y="34359"/>
                  <a:pt x="4517136" y="18288"/>
                </a:cubicBezTo>
                <a:cubicBezTo>
                  <a:pt x="4428134" y="2217"/>
                  <a:pt x="4125335" y="52414"/>
                  <a:pt x="3822192" y="18288"/>
                </a:cubicBezTo>
                <a:cubicBezTo>
                  <a:pt x="3519049" y="-15838"/>
                  <a:pt x="3453132" y="3859"/>
                  <a:pt x="3335731" y="18288"/>
                </a:cubicBezTo>
                <a:cubicBezTo>
                  <a:pt x="3218330" y="32717"/>
                  <a:pt x="2718749" y="-13936"/>
                  <a:pt x="2536546" y="18288"/>
                </a:cubicBezTo>
                <a:cubicBezTo>
                  <a:pt x="2354343" y="50512"/>
                  <a:pt x="2190669" y="3238"/>
                  <a:pt x="2050085" y="18288"/>
                </a:cubicBezTo>
                <a:cubicBezTo>
                  <a:pt x="1909501" y="33338"/>
                  <a:pt x="1520975" y="3062"/>
                  <a:pt x="1250899" y="18288"/>
                </a:cubicBezTo>
                <a:cubicBezTo>
                  <a:pt x="980823" y="33514"/>
                  <a:pt x="992936" y="28036"/>
                  <a:pt x="868680" y="18288"/>
                </a:cubicBezTo>
                <a:cubicBezTo>
                  <a:pt x="744424" y="8540"/>
                  <a:pt x="230364" y="33365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Content Placeholder 4">
            <a:extLst>
              <a:ext uri="{FF2B5EF4-FFF2-40B4-BE49-F238E27FC236}">
                <a16:creationId xmlns:a16="http://schemas.microsoft.com/office/drawing/2014/main" id="{1B445F45-54AA-6487-9B22-F0FD7887040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5674608"/>
              </p:ext>
            </p:extLst>
          </p:nvPr>
        </p:nvGraphicFramePr>
        <p:xfrm>
          <a:off x="2172419" y="2228087"/>
          <a:ext cx="7847163" cy="4181365"/>
        </p:xfrm>
        <a:graphic>
          <a:graphicData uri="http://schemas.openxmlformats.org/drawingml/2006/table">
            <a:tbl>
              <a:tblPr firstRow="1" bandRow="1">
                <a:noFill/>
                <a:tableStyleId>{5C22544A-7EE6-4342-B048-85BDC9FD1C3A}</a:tableStyleId>
              </a:tblPr>
              <a:tblGrid>
                <a:gridCol w="2442199">
                  <a:extLst>
                    <a:ext uri="{9D8B030D-6E8A-4147-A177-3AD203B41FA5}">
                      <a16:colId xmlns:a16="http://schemas.microsoft.com/office/drawing/2014/main" val="2682754521"/>
                    </a:ext>
                  </a:extLst>
                </a:gridCol>
                <a:gridCol w="1773105">
                  <a:extLst>
                    <a:ext uri="{9D8B030D-6E8A-4147-A177-3AD203B41FA5}">
                      <a16:colId xmlns:a16="http://schemas.microsoft.com/office/drawing/2014/main" val="1351716109"/>
                    </a:ext>
                  </a:extLst>
                </a:gridCol>
                <a:gridCol w="1721234">
                  <a:extLst>
                    <a:ext uri="{9D8B030D-6E8A-4147-A177-3AD203B41FA5}">
                      <a16:colId xmlns:a16="http://schemas.microsoft.com/office/drawing/2014/main" val="3716005056"/>
                    </a:ext>
                  </a:extLst>
                </a:gridCol>
                <a:gridCol w="1910625">
                  <a:extLst>
                    <a:ext uri="{9D8B030D-6E8A-4147-A177-3AD203B41FA5}">
                      <a16:colId xmlns:a16="http://schemas.microsoft.com/office/drawing/2014/main" val="204431784"/>
                    </a:ext>
                  </a:extLst>
                </a:gridCol>
              </a:tblGrid>
              <a:tr h="473463"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Componente </a:t>
                      </a:r>
                      <a:endParaRPr lang="en-US" sz="2000" b="0" i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marL="125921" marR="75552" marT="75552" marB="7555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8F9A9D">
                          <a:alpha val="60000"/>
                        </a:srgb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Piezas </a:t>
                      </a:r>
                      <a:endParaRPr lang="en-US" sz="2000" b="0" i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marL="125921" marR="75552" marT="75552" marB="7555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8F9A9D">
                          <a:alpha val="60000"/>
                        </a:srgb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Costo </a:t>
                      </a:r>
                      <a:endParaRPr lang="en-US" sz="2000" b="0" i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marL="125921" marR="75552" marT="75552" marB="7555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8F9A9D">
                          <a:alpha val="60000"/>
                        </a:srgb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Total </a:t>
                      </a:r>
                      <a:endParaRPr lang="en-US" sz="2000" b="0" i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marL="125921" marR="75552" marT="75552" marB="7555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8F9A9D">
                          <a:alpha val="60000"/>
                        </a:srgb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4012686"/>
                  </a:ext>
                </a:extLst>
              </a:tr>
              <a:tr h="386158">
                <a:tc>
                  <a:txBody>
                    <a:bodyPr/>
                    <a:lstStyle/>
                    <a:p>
                      <a:pPr fontAlgn="t"/>
                      <a:r>
                        <a:rPr lang="en-US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De flexión </a:t>
                      </a:r>
                      <a:endParaRPr lang="en-US" sz="1600" b="0" i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marL="125921" marR="65479" marT="65479" marB="6547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12 </a:t>
                      </a:r>
                      <a:endParaRPr lang="en-US" sz="1600" b="0" i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marL="125921" marR="65479" marT="65479" marB="6547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$157.00 </a:t>
                      </a:r>
                      <a:endParaRPr lang="en-US" sz="1600" b="0" i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marL="125921" marR="65479" marT="65479" marB="6547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$1,884.00 </a:t>
                      </a:r>
                      <a:endParaRPr lang="en-US" sz="1600" b="0" i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marL="125921" marR="65479" marT="65479" marB="6547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8621359"/>
                  </a:ext>
                </a:extLst>
              </a:tr>
              <a:tr h="386158">
                <a:tc>
                  <a:txBody>
                    <a:bodyPr/>
                    <a:lstStyle/>
                    <a:p>
                      <a:pPr fontAlgn="t"/>
                      <a:r>
                        <a:rPr lang="en-US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Giroscopio </a:t>
                      </a:r>
                      <a:endParaRPr lang="en-US" sz="1600" b="0" i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marL="125921" marR="65479" marT="65479" marB="6547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10 </a:t>
                      </a:r>
                      <a:endParaRPr lang="en-US" sz="1600" b="0" i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marL="125921" marR="65479" marT="65479" marB="6547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$56.00 </a:t>
                      </a:r>
                      <a:endParaRPr lang="en-US" sz="1600" b="0" i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marL="125921" marR="65479" marT="65479" marB="6547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$560.00 </a:t>
                      </a:r>
                      <a:endParaRPr lang="en-US" sz="1600" b="0" i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marL="125921" marR="65479" marT="65479" marB="6547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8955431"/>
                  </a:ext>
                </a:extLst>
              </a:tr>
              <a:tr h="386158">
                <a:tc>
                  <a:txBody>
                    <a:bodyPr/>
                    <a:lstStyle/>
                    <a:p>
                      <a:pPr fontAlgn="t"/>
                      <a:r>
                        <a:rPr lang="en-US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Ultrasónico </a:t>
                      </a:r>
                      <a:endParaRPr lang="en-US" sz="1600" b="0" i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marL="125921" marR="65479" marT="65479" marB="6547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4 </a:t>
                      </a:r>
                      <a:endParaRPr lang="en-US" sz="1600" b="0" i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marL="125921" marR="65479" marT="65479" marB="6547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$29.00 </a:t>
                      </a:r>
                      <a:endParaRPr lang="en-US" sz="1600" b="0" i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marL="125921" marR="65479" marT="65479" marB="6547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$116.00 </a:t>
                      </a:r>
                      <a:endParaRPr lang="en-US" sz="1600" b="0" i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marL="125921" marR="65479" marT="65479" marB="6547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8764731"/>
                  </a:ext>
                </a:extLst>
              </a:tr>
              <a:tr h="386158">
                <a:tc>
                  <a:txBody>
                    <a:bodyPr/>
                    <a:lstStyle/>
                    <a:p>
                      <a:pPr fontAlgn="t"/>
                      <a:r>
                        <a:rPr lang="en-US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Microcontrolador </a:t>
                      </a:r>
                      <a:endParaRPr lang="en-US" sz="1600" b="0" i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marL="125921" marR="65479" marT="65479" marB="6547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1 </a:t>
                      </a:r>
                      <a:endParaRPr lang="en-US" sz="1600" b="0" i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marL="125921" marR="65479" marT="65479" marB="6547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$200.00 </a:t>
                      </a:r>
                      <a:endParaRPr lang="en-US" sz="1600" b="0" i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marL="125921" marR="65479" marT="65479" marB="6547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$200.00 </a:t>
                      </a:r>
                      <a:endParaRPr lang="en-US" sz="1600" b="0" i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marL="125921" marR="65479" marT="65479" marB="6547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3389774"/>
                  </a:ext>
                </a:extLst>
              </a:tr>
              <a:tr h="386158">
                <a:tc>
                  <a:txBody>
                    <a:bodyPr/>
                    <a:lstStyle/>
                    <a:p>
                      <a:pPr fontAlgn="t"/>
                      <a:r>
                        <a:rPr lang="en-US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Cableado </a:t>
                      </a:r>
                      <a:endParaRPr lang="en-US" sz="1600" b="0" i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marL="125921" marR="65479" marT="65479" marB="6547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2 </a:t>
                      </a:r>
                      <a:endParaRPr lang="en-US" sz="1600" b="0" i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marL="125921" marR="65479" marT="65479" marB="6547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$100.00 </a:t>
                      </a:r>
                      <a:endParaRPr lang="en-US" sz="1600" b="0" i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marL="125921" marR="65479" marT="65479" marB="6547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$200.00 </a:t>
                      </a:r>
                      <a:endParaRPr lang="en-US" sz="1600" b="0" i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marL="125921" marR="65479" marT="65479" marB="6547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2130225"/>
                  </a:ext>
                </a:extLst>
              </a:tr>
              <a:tr h="386158">
                <a:tc>
                  <a:txBody>
                    <a:bodyPr/>
                    <a:lstStyle/>
                    <a:p>
                      <a:pPr fontAlgn="t"/>
                      <a:r>
                        <a:rPr lang="en-US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Buzzers </a:t>
                      </a:r>
                      <a:endParaRPr lang="en-US" sz="1600" b="0" i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marL="125921" marR="65479" marT="65479" marB="6547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2 </a:t>
                      </a:r>
                      <a:endParaRPr lang="en-US" sz="1600" b="0" i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marL="125921" marR="65479" marT="65479" marB="6547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$27.48 </a:t>
                      </a:r>
                      <a:endParaRPr lang="en-US" sz="1600" b="0" i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marL="125921" marR="65479" marT="65479" marB="6547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$54.96 </a:t>
                      </a:r>
                      <a:endParaRPr lang="en-US" sz="1600" b="0" i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marL="125921" marR="65479" marT="65479" marB="6547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4672778"/>
                  </a:ext>
                </a:extLst>
              </a:tr>
              <a:tr h="386158">
                <a:tc>
                  <a:txBody>
                    <a:bodyPr/>
                    <a:lstStyle/>
                    <a:p>
                      <a:pPr fontAlgn="t"/>
                      <a:r>
                        <a:rPr lang="en-US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Bateria de litio </a:t>
                      </a:r>
                      <a:endParaRPr lang="en-US" sz="1600" b="0" i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marL="125921" marR="65479" marT="65479" marB="6547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1 </a:t>
                      </a:r>
                      <a:endParaRPr lang="en-US" sz="1600" b="0" i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marL="125921" marR="65479" marT="65479" marB="6547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$480.00 </a:t>
                      </a:r>
                      <a:endParaRPr lang="en-US" sz="1600" b="0" i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marL="125921" marR="65479" marT="65479" marB="6547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$480.00 </a:t>
                      </a:r>
                      <a:endParaRPr lang="en-US" sz="1600" b="0" i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marL="125921" marR="65479" marT="65479" marB="6547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7506395"/>
                  </a:ext>
                </a:extLst>
              </a:tr>
              <a:tr h="386158">
                <a:tc>
                  <a:txBody>
                    <a:bodyPr/>
                    <a:lstStyle/>
                    <a:p>
                      <a:pPr fontAlgn="t"/>
                      <a:r>
                        <a:rPr lang="en-US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Exoesqueleto </a:t>
                      </a:r>
                      <a:endParaRPr lang="en-US" sz="1600" b="0" i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marL="125921" marR="65479" marT="65479" marB="6547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1 </a:t>
                      </a:r>
                      <a:endParaRPr lang="en-US" sz="1600" b="0" i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marL="125921" marR="65479" marT="65479" marB="6547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$500.00 </a:t>
                      </a:r>
                      <a:endParaRPr lang="en-US" sz="1600" b="0" i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marL="125921" marR="65479" marT="65479" marB="6547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$500.00 </a:t>
                      </a:r>
                      <a:endParaRPr lang="en-US" sz="1600" b="0" i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marL="125921" marR="65479" marT="65479" marB="6547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8948513"/>
                  </a:ext>
                </a:extLst>
              </a:tr>
              <a:tr h="386158">
                <a:tc>
                  <a:txBody>
                    <a:bodyPr/>
                    <a:lstStyle/>
                    <a:p>
                      <a:pPr fontAlgn="t"/>
                      <a:endParaRPr lang="en-US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marL="125921" marR="65479" marT="65479" marB="6547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  <a:p>
                      <a:pPr algn="l" rtl="0" fontAlgn="base"/>
                      <a:endParaRPr lang="en-US" sz="1600" b="0" i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marL="125921" marR="65479" marT="65479" marB="6547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  <a:p>
                      <a:pPr algn="l" rtl="0" fontAlgn="base"/>
                      <a:endParaRPr lang="en-US" sz="1600" b="0" i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marL="125921" marR="65479" marT="65479" marB="6547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$3,994.96 </a:t>
                      </a:r>
                      <a:endParaRPr lang="en-US" sz="1600" b="0" i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marL="125921" marR="65479" marT="65479" marB="6547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84812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69817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45A9F99-D9B1-4094-A2E2-B90AC1DB7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7FAF607-473A-4A43-A23D-BBFF5C4117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FB68EC3-6332-BE4E-97D9-60BF4E6E7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r>
              <a:rPr lang="es-MX" sz="3600">
                <a:solidFill>
                  <a:schemeClr val="tx2"/>
                </a:solidFill>
              </a:rPr>
              <a:t>Uso de fondos</a:t>
            </a:r>
            <a:endParaRPr lang="es-MX" sz="3600">
              <a:solidFill>
                <a:schemeClr val="tx2"/>
              </a:solidFill>
              <a:cs typeface="Calibri Light"/>
            </a:endParaRPr>
          </a:p>
        </p:txBody>
      </p:sp>
      <p:pic>
        <p:nvPicPr>
          <p:cNvPr id="7" name="Graphic 6" descr="Papel">
            <a:extLst>
              <a:ext uri="{FF2B5EF4-FFF2-40B4-BE49-F238E27FC236}">
                <a16:creationId xmlns:a16="http://schemas.microsoft.com/office/drawing/2014/main" id="{49F9D5B2-24A9-534D-1B85-034DF88FB1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6951" y="1793846"/>
            <a:ext cx="3620021" cy="3620021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F35F098-280C-334B-BA7B-530B7120CF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2421682"/>
            <a:ext cx="4977578" cy="3639289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r>
              <a:rPr lang="es-US" sz="1700">
                <a:solidFill>
                  <a:schemeClr val="tx2"/>
                </a:solidFill>
                <a:ea typeface="Calibri"/>
                <a:cs typeface="Calibri"/>
              </a:rPr>
              <a:t>Desarrollar</a:t>
            </a:r>
            <a:r>
              <a:rPr lang="es-MX" sz="1700">
                <a:solidFill>
                  <a:schemeClr val="tx2"/>
                </a:solidFill>
                <a:ea typeface="Calibri"/>
                <a:cs typeface="Calibri"/>
              </a:rPr>
              <a:t> un prototipo </a:t>
            </a:r>
            <a:r>
              <a:rPr lang="es-US" sz="1700">
                <a:solidFill>
                  <a:schemeClr val="tx2"/>
                </a:solidFill>
                <a:ea typeface="Calibri"/>
                <a:cs typeface="Calibri"/>
              </a:rPr>
              <a:t>y su manual de usuario</a:t>
            </a:r>
          </a:p>
          <a:p>
            <a:r>
              <a:rPr lang="es-US" sz="1700">
                <a:solidFill>
                  <a:schemeClr val="tx2"/>
                </a:solidFill>
                <a:ea typeface="Calibri"/>
                <a:cs typeface="Calibri"/>
              </a:rPr>
              <a:t>Ponerlo a disposición de la organización “Topos Puebla” para que lo prueben y nos den feedback</a:t>
            </a:r>
          </a:p>
          <a:p>
            <a:r>
              <a:rPr lang="es-US" sz="1700">
                <a:solidFill>
                  <a:schemeClr val="tx2"/>
                </a:solidFill>
                <a:ea typeface="Calibri"/>
                <a:cs typeface="Calibri"/>
              </a:rPr>
              <a:t>Desarrollar el prototipo final en base al feedback brindado</a:t>
            </a:r>
          </a:p>
          <a:p>
            <a:r>
              <a:rPr lang="es-US" sz="1700">
                <a:solidFill>
                  <a:schemeClr val="tx2"/>
                </a:solidFill>
                <a:ea typeface="Calibri"/>
                <a:cs typeface="Calibri"/>
              </a:rPr>
              <a:t>Crear una aplicación para conectividad</a:t>
            </a:r>
          </a:p>
          <a:p>
            <a:r>
              <a:rPr lang="es-US" sz="1700">
                <a:solidFill>
                  <a:schemeClr val="tx2"/>
                </a:solidFill>
                <a:ea typeface="Calibri"/>
                <a:cs typeface="Calibri"/>
              </a:rPr>
              <a:t>Poner a la venta el prototipo final a todas las asociaciones de futbol para ciegos, goalball y deporte paralímpico en México</a:t>
            </a:r>
          </a:p>
          <a:p>
            <a:r>
              <a:rPr lang="es-US" sz="1700">
                <a:solidFill>
                  <a:schemeClr val="tx2"/>
                </a:solidFill>
                <a:ea typeface="Calibri"/>
                <a:cs typeface="Calibri"/>
              </a:rPr>
              <a:t>Seguir desarrollando la parte tecnologica del proyecto consevando su accesibilidad económica. </a:t>
            </a:r>
            <a:endParaRPr lang="es-MX" sz="1700">
              <a:solidFill>
                <a:schemeClr val="tx2"/>
              </a:solidFill>
              <a:ea typeface="Calibri"/>
              <a:cs typeface="Calibri"/>
            </a:endParaRPr>
          </a:p>
          <a:p>
            <a:r>
              <a:rPr lang="es-US" sz="1700">
                <a:solidFill>
                  <a:schemeClr val="tx2"/>
                </a:solidFill>
                <a:ea typeface="Calibri"/>
                <a:cs typeface="Calibri"/>
              </a:rPr>
              <a:t>Usar la red global de Ambassador FC para llevar este proyecto a paises de latinoamérica. </a:t>
            </a:r>
            <a:endParaRPr lang="es-MX" sz="1700">
              <a:solidFill>
                <a:schemeClr val="tx2"/>
              </a:solidFill>
              <a:ea typeface="Calibri"/>
              <a:cs typeface="Calibri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5F6476F-D303-44D3-B30F-1BA348F0F6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2635" y="52996"/>
            <a:ext cx="5928607" cy="6805005"/>
            <a:chOff x="6095999" y="52996"/>
            <a:chExt cx="6093363" cy="6805005"/>
          </a:xfrm>
          <a:solidFill>
            <a:schemeClr val="accent5">
              <a:alpha val="10000"/>
            </a:schemeClr>
          </a:solidFill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972EB4B-0539-4430-9340-8117B9D7C3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1" y="52996"/>
              <a:ext cx="6093361" cy="6805003"/>
            </a:xfrm>
            <a:custGeom>
              <a:avLst/>
              <a:gdLst>
                <a:gd name="connsiteX0" fmla="*/ 3391253 w 5890489"/>
                <a:gd name="connsiteY0" fmla="*/ 0 h 6578438"/>
                <a:gd name="connsiteX1" fmla="*/ 3434974 w 5890489"/>
                <a:gd name="connsiteY1" fmla="*/ 646 h 6578438"/>
                <a:gd name="connsiteX2" fmla="*/ 3522419 w 5890489"/>
                <a:gd name="connsiteY2" fmla="*/ 2712 h 6578438"/>
                <a:gd name="connsiteX3" fmla="*/ 3610261 w 5890489"/>
                <a:gd name="connsiteY3" fmla="*/ 6458 h 6578438"/>
                <a:gd name="connsiteX4" fmla="*/ 3786872 w 5890489"/>
                <a:gd name="connsiteY4" fmla="*/ 20667 h 6578438"/>
                <a:gd name="connsiteX5" fmla="*/ 3962291 w 5890489"/>
                <a:gd name="connsiteY5" fmla="*/ 43530 h 6578438"/>
                <a:gd name="connsiteX6" fmla="*/ 4135855 w 5890489"/>
                <a:gd name="connsiteY6" fmla="*/ 75176 h 6578438"/>
                <a:gd name="connsiteX7" fmla="*/ 4307299 w 5890489"/>
                <a:gd name="connsiteY7" fmla="*/ 114315 h 6578438"/>
                <a:gd name="connsiteX8" fmla="*/ 4476358 w 5890489"/>
                <a:gd name="connsiteY8" fmla="*/ 160816 h 6578438"/>
                <a:gd name="connsiteX9" fmla="*/ 4559829 w 5890489"/>
                <a:gd name="connsiteY9" fmla="*/ 186779 h 6578438"/>
                <a:gd name="connsiteX10" fmla="*/ 4642901 w 5890489"/>
                <a:gd name="connsiteY10" fmla="*/ 213648 h 6578438"/>
                <a:gd name="connsiteX11" fmla="*/ 5280847 w 5890489"/>
                <a:gd name="connsiteY11" fmla="*/ 485936 h 6578438"/>
                <a:gd name="connsiteX12" fmla="*/ 5865400 w 5890489"/>
                <a:gd name="connsiteY12" fmla="*/ 851099 h 6578438"/>
                <a:gd name="connsiteX13" fmla="*/ 5890489 w 5890489"/>
                <a:gd name="connsiteY13" fmla="*/ 870950 h 6578438"/>
                <a:gd name="connsiteX14" fmla="*/ 5890489 w 5890489"/>
                <a:gd name="connsiteY14" fmla="*/ 1321814 h 6578438"/>
                <a:gd name="connsiteX15" fmla="*/ 5887395 w 5890489"/>
                <a:gd name="connsiteY15" fmla="*/ 1318952 h 6578438"/>
                <a:gd name="connsiteX16" fmla="*/ 5830291 w 5890489"/>
                <a:gd name="connsiteY16" fmla="*/ 1265992 h 6578438"/>
                <a:gd name="connsiteX17" fmla="*/ 5815981 w 5890489"/>
                <a:gd name="connsiteY17" fmla="*/ 1252687 h 6578438"/>
                <a:gd name="connsiteX18" fmla="*/ 5801142 w 5890489"/>
                <a:gd name="connsiteY18" fmla="*/ 1240158 h 6578438"/>
                <a:gd name="connsiteX19" fmla="*/ 5771464 w 5890489"/>
                <a:gd name="connsiteY19" fmla="*/ 1214969 h 6578438"/>
                <a:gd name="connsiteX20" fmla="*/ 5651030 w 5890489"/>
                <a:gd name="connsiteY20" fmla="*/ 1115767 h 6578438"/>
                <a:gd name="connsiteX21" fmla="*/ 5123183 w 5890489"/>
                <a:gd name="connsiteY21" fmla="*/ 780443 h 6578438"/>
                <a:gd name="connsiteX22" fmla="*/ 4533860 w 5890489"/>
                <a:gd name="connsiteY22" fmla="*/ 567701 h 6578438"/>
                <a:gd name="connsiteX23" fmla="*/ 4457281 w 5890489"/>
                <a:gd name="connsiteY23" fmla="*/ 550780 h 6578438"/>
                <a:gd name="connsiteX24" fmla="*/ 4380568 w 5890489"/>
                <a:gd name="connsiteY24" fmla="*/ 535279 h 6578438"/>
                <a:gd name="connsiteX25" fmla="*/ 4303325 w 5890489"/>
                <a:gd name="connsiteY25" fmla="*/ 522879 h 6578438"/>
                <a:gd name="connsiteX26" fmla="*/ 4264769 w 5890489"/>
                <a:gd name="connsiteY26" fmla="*/ 516679 h 6578438"/>
                <a:gd name="connsiteX27" fmla="*/ 4226082 w 5890489"/>
                <a:gd name="connsiteY27" fmla="*/ 511253 h 6578438"/>
                <a:gd name="connsiteX28" fmla="*/ 4070934 w 5890489"/>
                <a:gd name="connsiteY28" fmla="*/ 494848 h 6578438"/>
                <a:gd name="connsiteX29" fmla="*/ 3915521 w 5890489"/>
                <a:gd name="connsiteY29" fmla="*/ 486065 h 6578438"/>
                <a:gd name="connsiteX30" fmla="*/ 3760241 w 5890489"/>
                <a:gd name="connsiteY30" fmla="*/ 484257 h 6578438"/>
                <a:gd name="connsiteX31" fmla="*/ 3682734 w 5890489"/>
                <a:gd name="connsiteY31" fmla="*/ 486581 h 6578438"/>
                <a:gd name="connsiteX32" fmla="*/ 3605491 w 5890489"/>
                <a:gd name="connsiteY32" fmla="*/ 488907 h 6578438"/>
                <a:gd name="connsiteX33" fmla="*/ 3527454 w 5890489"/>
                <a:gd name="connsiteY33" fmla="*/ 493169 h 6578438"/>
                <a:gd name="connsiteX34" fmla="*/ 3449151 w 5890489"/>
                <a:gd name="connsiteY34" fmla="*/ 498336 h 6578438"/>
                <a:gd name="connsiteX35" fmla="*/ 3410067 w 5890489"/>
                <a:gd name="connsiteY35" fmla="*/ 500532 h 6578438"/>
                <a:gd name="connsiteX36" fmla="*/ 3371246 w 5890489"/>
                <a:gd name="connsiteY36" fmla="*/ 504279 h 6578438"/>
                <a:gd name="connsiteX37" fmla="*/ 3293739 w 5890489"/>
                <a:gd name="connsiteY37" fmla="*/ 511512 h 6578438"/>
                <a:gd name="connsiteX38" fmla="*/ 2689445 w 5890489"/>
                <a:gd name="connsiteY38" fmla="*/ 610198 h 6578438"/>
                <a:gd name="connsiteX39" fmla="*/ 2117875 w 5890489"/>
                <a:gd name="connsiteY39" fmla="*/ 800335 h 6578438"/>
                <a:gd name="connsiteX40" fmla="*/ 1981276 w 5890489"/>
                <a:gd name="connsiteY40" fmla="*/ 865566 h 6578438"/>
                <a:gd name="connsiteX41" fmla="*/ 1847991 w 5890489"/>
                <a:gd name="connsiteY41" fmla="*/ 938676 h 6578438"/>
                <a:gd name="connsiteX42" fmla="*/ 1783069 w 5890489"/>
                <a:gd name="connsiteY42" fmla="*/ 978718 h 6578438"/>
                <a:gd name="connsiteX43" fmla="*/ 1750609 w 5890489"/>
                <a:gd name="connsiteY43" fmla="*/ 998869 h 6578438"/>
                <a:gd name="connsiteX44" fmla="*/ 1734312 w 5890489"/>
                <a:gd name="connsiteY44" fmla="*/ 1008945 h 6578438"/>
                <a:gd name="connsiteX45" fmla="*/ 1718547 w 5890489"/>
                <a:gd name="connsiteY45" fmla="*/ 1019924 h 6578438"/>
                <a:gd name="connsiteX46" fmla="*/ 1655481 w 5890489"/>
                <a:gd name="connsiteY46" fmla="*/ 1063582 h 6578438"/>
                <a:gd name="connsiteX47" fmla="*/ 1593077 w 5890489"/>
                <a:gd name="connsiteY47" fmla="*/ 1108664 h 6578438"/>
                <a:gd name="connsiteX48" fmla="*/ 1532263 w 5890489"/>
                <a:gd name="connsiteY48" fmla="*/ 1156197 h 6578438"/>
                <a:gd name="connsiteX49" fmla="*/ 1472509 w 5890489"/>
                <a:gd name="connsiteY49" fmla="*/ 1205152 h 6578438"/>
                <a:gd name="connsiteX50" fmla="*/ 1414212 w 5890489"/>
                <a:gd name="connsiteY50" fmla="*/ 1256175 h 6578438"/>
                <a:gd name="connsiteX51" fmla="*/ 1357242 w 5890489"/>
                <a:gd name="connsiteY51" fmla="*/ 1308359 h 6578438"/>
                <a:gd name="connsiteX52" fmla="*/ 1153072 w 5890489"/>
                <a:gd name="connsiteY52" fmla="*/ 1529498 h 6578438"/>
                <a:gd name="connsiteX53" fmla="*/ 1002694 w 5890489"/>
                <a:gd name="connsiteY53" fmla="*/ 1770658 h 6578438"/>
                <a:gd name="connsiteX54" fmla="*/ 974076 w 5890489"/>
                <a:gd name="connsiteY54" fmla="*/ 1835371 h 6578438"/>
                <a:gd name="connsiteX55" fmla="*/ 949564 w 5890489"/>
                <a:gd name="connsiteY55" fmla="*/ 1903573 h 6578438"/>
                <a:gd name="connsiteX56" fmla="*/ 927173 w 5890489"/>
                <a:gd name="connsiteY56" fmla="*/ 1974229 h 6578438"/>
                <a:gd name="connsiteX57" fmla="*/ 906107 w 5890489"/>
                <a:gd name="connsiteY57" fmla="*/ 2046952 h 6578438"/>
                <a:gd name="connsiteX58" fmla="*/ 751092 w 5890489"/>
                <a:gd name="connsiteY58" fmla="*/ 2676266 h 6578438"/>
                <a:gd name="connsiteX59" fmla="*/ 547189 w 5890489"/>
                <a:gd name="connsiteY59" fmla="*/ 3308422 h 6578438"/>
                <a:gd name="connsiteX60" fmla="*/ 441195 w 5890489"/>
                <a:gd name="connsiteY60" fmla="*/ 3866306 h 6578438"/>
                <a:gd name="connsiteX61" fmla="*/ 527182 w 5890489"/>
                <a:gd name="connsiteY61" fmla="*/ 4439174 h 6578438"/>
                <a:gd name="connsiteX62" fmla="*/ 775073 w 5890489"/>
                <a:gd name="connsiteY62" fmla="*/ 4987240 h 6578438"/>
                <a:gd name="connsiteX63" fmla="*/ 943206 w 5890489"/>
                <a:gd name="connsiteY63" fmla="*/ 5244933 h 6578438"/>
                <a:gd name="connsiteX64" fmla="*/ 1133728 w 5890489"/>
                <a:gd name="connsiteY64" fmla="*/ 5490356 h 6578438"/>
                <a:gd name="connsiteX65" fmla="*/ 1359626 w 5890489"/>
                <a:gd name="connsiteY65" fmla="*/ 5709815 h 6578438"/>
                <a:gd name="connsiteX66" fmla="*/ 1481254 w 5890489"/>
                <a:gd name="connsiteY66" fmla="*/ 5809146 h 6578438"/>
                <a:gd name="connsiteX67" fmla="*/ 1543260 w 5890489"/>
                <a:gd name="connsiteY67" fmla="*/ 5856940 h 6578438"/>
                <a:gd name="connsiteX68" fmla="*/ 1607518 w 5890489"/>
                <a:gd name="connsiteY68" fmla="*/ 5901374 h 6578438"/>
                <a:gd name="connsiteX69" fmla="*/ 2145566 w 5890489"/>
                <a:gd name="connsiteY69" fmla="*/ 6193814 h 6578438"/>
                <a:gd name="connsiteX70" fmla="*/ 2214991 w 5890489"/>
                <a:gd name="connsiteY70" fmla="*/ 6221844 h 6578438"/>
                <a:gd name="connsiteX71" fmla="*/ 2249307 w 5890489"/>
                <a:gd name="connsiteY71" fmla="*/ 6236182 h 6578438"/>
                <a:gd name="connsiteX72" fmla="*/ 2284285 w 5890489"/>
                <a:gd name="connsiteY72" fmla="*/ 6248711 h 6578438"/>
                <a:gd name="connsiteX73" fmla="*/ 2354241 w 5890489"/>
                <a:gd name="connsiteY73" fmla="*/ 6273124 h 6578438"/>
                <a:gd name="connsiteX74" fmla="*/ 2371597 w 5890489"/>
                <a:gd name="connsiteY74" fmla="*/ 6279324 h 6578438"/>
                <a:gd name="connsiteX75" fmla="*/ 2387894 w 5890489"/>
                <a:gd name="connsiteY75" fmla="*/ 6287719 h 6578438"/>
                <a:gd name="connsiteX76" fmla="*/ 2421414 w 5890489"/>
                <a:gd name="connsiteY76" fmla="*/ 6302186 h 6578438"/>
                <a:gd name="connsiteX77" fmla="*/ 2489117 w 5890489"/>
                <a:gd name="connsiteY77" fmla="*/ 6329441 h 6578438"/>
                <a:gd name="connsiteX78" fmla="*/ 2522902 w 5890489"/>
                <a:gd name="connsiteY78" fmla="*/ 6343134 h 6578438"/>
                <a:gd name="connsiteX79" fmla="*/ 2556953 w 5890489"/>
                <a:gd name="connsiteY79" fmla="*/ 6356051 h 6578438"/>
                <a:gd name="connsiteX80" fmla="*/ 2695009 w 5890489"/>
                <a:gd name="connsiteY80" fmla="*/ 6401905 h 6578438"/>
                <a:gd name="connsiteX81" fmla="*/ 3268035 w 5890489"/>
                <a:gd name="connsiteY81" fmla="*/ 6501238 h 6578438"/>
                <a:gd name="connsiteX82" fmla="*/ 3341038 w 5890489"/>
                <a:gd name="connsiteY82" fmla="*/ 6506145 h 6578438"/>
                <a:gd name="connsiteX83" fmla="*/ 3414703 w 5890489"/>
                <a:gd name="connsiteY83" fmla="*/ 6507050 h 6578438"/>
                <a:gd name="connsiteX84" fmla="*/ 3488237 w 5890489"/>
                <a:gd name="connsiteY84" fmla="*/ 6508212 h 6578438"/>
                <a:gd name="connsiteX85" fmla="*/ 3524142 w 5890489"/>
                <a:gd name="connsiteY85" fmla="*/ 6507955 h 6578438"/>
                <a:gd name="connsiteX86" fmla="*/ 3559252 w 5890489"/>
                <a:gd name="connsiteY86" fmla="*/ 6506921 h 6578438"/>
                <a:gd name="connsiteX87" fmla="*/ 3629207 w 5890489"/>
                <a:gd name="connsiteY87" fmla="*/ 6503045 h 6578438"/>
                <a:gd name="connsiteX88" fmla="*/ 3698633 w 5890489"/>
                <a:gd name="connsiteY88" fmla="*/ 6496845 h 6578438"/>
                <a:gd name="connsiteX89" fmla="*/ 3733213 w 5890489"/>
                <a:gd name="connsiteY89" fmla="*/ 6493357 h 6578438"/>
                <a:gd name="connsiteX90" fmla="*/ 3767529 w 5890489"/>
                <a:gd name="connsiteY90" fmla="*/ 6488707 h 6578438"/>
                <a:gd name="connsiteX91" fmla="*/ 3801845 w 5890489"/>
                <a:gd name="connsiteY91" fmla="*/ 6484057 h 6578438"/>
                <a:gd name="connsiteX92" fmla="*/ 3835895 w 5890489"/>
                <a:gd name="connsiteY92" fmla="*/ 6478116 h 6578438"/>
                <a:gd name="connsiteX93" fmla="*/ 4364801 w 5890489"/>
                <a:gd name="connsiteY93" fmla="*/ 6308517 h 6578438"/>
                <a:gd name="connsiteX94" fmla="*/ 4861379 w 5890489"/>
                <a:gd name="connsiteY94" fmla="*/ 6000576 h 6578438"/>
                <a:gd name="connsiteX95" fmla="*/ 5341263 w 5890489"/>
                <a:gd name="connsiteY95" fmla="*/ 5605834 h 6578438"/>
                <a:gd name="connsiteX96" fmla="*/ 5587301 w 5890489"/>
                <a:gd name="connsiteY96" fmla="*/ 5390379 h 6578438"/>
                <a:gd name="connsiteX97" fmla="*/ 5849105 w 5890489"/>
                <a:gd name="connsiteY97" fmla="*/ 5176344 h 6578438"/>
                <a:gd name="connsiteX98" fmla="*/ 5890489 w 5890489"/>
                <a:gd name="connsiteY98" fmla="*/ 5145260 h 6578438"/>
                <a:gd name="connsiteX99" fmla="*/ 5890489 w 5890489"/>
                <a:gd name="connsiteY99" fmla="*/ 5995323 h 6578438"/>
                <a:gd name="connsiteX100" fmla="*/ 5811477 w 5890489"/>
                <a:gd name="connsiteY100" fmla="*/ 6077819 h 6578438"/>
                <a:gd name="connsiteX101" fmla="*/ 5301384 w 5890489"/>
                <a:gd name="connsiteY101" fmla="*/ 6542958 h 6578438"/>
                <a:gd name="connsiteX102" fmla="*/ 5252008 w 5890489"/>
                <a:gd name="connsiteY102" fmla="*/ 6578438 h 6578438"/>
                <a:gd name="connsiteX103" fmla="*/ 1653730 w 5890489"/>
                <a:gd name="connsiteY103" fmla="*/ 6578438 h 6578438"/>
                <a:gd name="connsiteX104" fmla="*/ 1549768 w 5890489"/>
                <a:gd name="connsiteY104" fmla="*/ 6488821 h 6578438"/>
                <a:gd name="connsiteX105" fmla="*/ 1298282 w 5890489"/>
                <a:gd name="connsiteY105" fmla="*/ 6243932 h 6578438"/>
                <a:gd name="connsiteX106" fmla="*/ 1237999 w 5890489"/>
                <a:gd name="connsiteY106" fmla="*/ 6181671 h 6578438"/>
                <a:gd name="connsiteX107" fmla="*/ 1179967 w 5890489"/>
                <a:gd name="connsiteY107" fmla="*/ 6117862 h 6578438"/>
                <a:gd name="connsiteX108" fmla="*/ 1121936 w 5890489"/>
                <a:gd name="connsiteY108" fmla="*/ 6054569 h 6578438"/>
                <a:gd name="connsiteX109" fmla="*/ 1065628 w 5890489"/>
                <a:gd name="connsiteY109" fmla="*/ 5990243 h 6578438"/>
                <a:gd name="connsiteX110" fmla="*/ 954335 w 5890489"/>
                <a:gd name="connsiteY110" fmla="*/ 5861460 h 6578438"/>
                <a:gd name="connsiteX111" fmla="*/ 898953 w 5890489"/>
                <a:gd name="connsiteY111" fmla="*/ 5797393 h 6578438"/>
                <a:gd name="connsiteX112" fmla="*/ 842908 w 5890489"/>
                <a:gd name="connsiteY112" fmla="*/ 5733582 h 6578438"/>
                <a:gd name="connsiteX113" fmla="*/ 622442 w 5890489"/>
                <a:gd name="connsiteY113" fmla="*/ 5471884 h 6578438"/>
                <a:gd name="connsiteX114" fmla="*/ 425559 w 5890489"/>
                <a:gd name="connsiteY114" fmla="*/ 5190036 h 6578438"/>
                <a:gd name="connsiteX115" fmla="*/ 123877 w 5890489"/>
                <a:gd name="connsiteY115" fmla="*/ 4564210 h 6578438"/>
                <a:gd name="connsiteX116" fmla="*/ 130 w 5890489"/>
                <a:gd name="connsiteY116" fmla="*/ 3865530 h 6578438"/>
                <a:gd name="connsiteX117" fmla="*/ 30602 w 5890489"/>
                <a:gd name="connsiteY117" fmla="*/ 3505793 h 6578438"/>
                <a:gd name="connsiteX118" fmla="*/ 126924 w 5890489"/>
                <a:gd name="connsiteY118" fmla="*/ 3157164 h 6578438"/>
                <a:gd name="connsiteX119" fmla="*/ 334803 w 5890489"/>
                <a:gd name="connsiteY119" fmla="*/ 2560530 h 6578438"/>
                <a:gd name="connsiteX120" fmla="*/ 381176 w 5890489"/>
                <a:gd name="connsiteY120" fmla="*/ 2409144 h 6578438"/>
                <a:gd name="connsiteX121" fmla="*/ 425825 w 5890489"/>
                <a:gd name="connsiteY121" fmla="*/ 2255819 h 6578438"/>
                <a:gd name="connsiteX122" fmla="*/ 470210 w 5890489"/>
                <a:gd name="connsiteY122" fmla="*/ 2099523 h 6578438"/>
                <a:gd name="connsiteX123" fmla="*/ 492998 w 5890489"/>
                <a:gd name="connsiteY123" fmla="*/ 2020213 h 6578438"/>
                <a:gd name="connsiteX124" fmla="*/ 517509 w 5890489"/>
                <a:gd name="connsiteY124" fmla="*/ 1939224 h 6578438"/>
                <a:gd name="connsiteX125" fmla="*/ 544007 w 5890489"/>
                <a:gd name="connsiteY125" fmla="*/ 1857201 h 6578438"/>
                <a:gd name="connsiteX126" fmla="*/ 573288 w 5890489"/>
                <a:gd name="connsiteY126" fmla="*/ 1774274 h 6578438"/>
                <a:gd name="connsiteX127" fmla="*/ 606146 w 5890489"/>
                <a:gd name="connsiteY127" fmla="*/ 1690832 h 6578438"/>
                <a:gd name="connsiteX128" fmla="*/ 644569 w 5890489"/>
                <a:gd name="connsiteY128" fmla="*/ 1607775 h 6578438"/>
                <a:gd name="connsiteX129" fmla="*/ 837874 w 5890489"/>
                <a:gd name="connsiteY129" fmla="*/ 1297638 h 6578438"/>
                <a:gd name="connsiteX130" fmla="*/ 1069602 w 5890489"/>
                <a:gd name="connsiteY130" fmla="*/ 1032194 h 6578438"/>
                <a:gd name="connsiteX131" fmla="*/ 1130548 w 5890489"/>
                <a:gd name="connsiteY131" fmla="*/ 970839 h 6578438"/>
                <a:gd name="connsiteX132" fmla="*/ 1192024 w 5890489"/>
                <a:gd name="connsiteY132" fmla="*/ 910129 h 6578438"/>
                <a:gd name="connsiteX133" fmla="*/ 1255356 w 5890489"/>
                <a:gd name="connsiteY133" fmla="*/ 850841 h 6578438"/>
                <a:gd name="connsiteX134" fmla="*/ 1319614 w 5890489"/>
                <a:gd name="connsiteY134" fmla="*/ 792068 h 6578438"/>
                <a:gd name="connsiteX135" fmla="*/ 1385728 w 5890489"/>
                <a:gd name="connsiteY135" fmla="*/ 734975 h 6578438"/>
                <a:gd name="connsiteX136" fmla="*/ 1452768 w 5890489"/>
                <a:gd name="connsiteY136" fmla="*/ 678528 h 6578438"/>
                <a:gd name="connsiteX137" fmla="*/ 1469594 w 5890489"/>
                <a:gd name="connsiteY137" fmla="*/ 664449 h 6578438"/>
                <a:gd name="connsiteX138" fmla="*/ 1487083 w 5890489"/>
                <a:gd name="connsiteY138" fmla="*/ 651015 h 6578438"/>
                <a:gd name="connsiteX139" fmla="*/ 1522193 w 5890489"/>
                <a:gd name="connsiteY139" fmla="*/ 624277 h 6578438"/>
                <a:gd name="connsiteX140" fmla="*/ 1592415 w 5890489"/>
                <a:gd name="connsiteY140" fmla="*/ 570671 h 6578438"/>
                <a:gd name="connsiteX141" fmla="*/ 1738287 w 5890489"/>
                <a:gd name="connsiteY141" fmla="*/ 469402 h 6578438"/>
                <a:gd name="connsiteX142" fmla="*/ 1890918 w 5890489"/>
                <a:gd name="connsiteY142" fmla="*/ 376530 h 6578438"/>
                <a:gd name="connsiteX143" fmla="*/ 2555363 w 5890489"/>
                <a:gd name="connsiteY143" fmla="*/ 105274 h 6578438"/>
                <a:gd name="connsiteX144" fmla="*/ 3259291 w 5890489"/>
                <a:gd name="connsiteY144" fmla="*/ 3229 h 6578438"/>
                <a:gd name="connsiteX145" fmla="*/ 3347265 w 5890489"/>
                <a:gd name="connsiteY145" fmla="*/ 903 h 6578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5890489" h="6578438">
                  <a:moveTo>
                    <a:pt x="3391253" y="0"/>
                  </a:moveTo>
                  <a:lnTo>
                    <a:pt x="3434974" y="646"/>
                  </a:lnTo>
                  <a:lnTo>
                    <a:pt x="3522419" y="2712"/>
                  </a:lnTo>
                  <a:cubicBezTo>
                    <a:pt x="3551567" y="3488"/>
                    <a:pt x="3580451" y="3746"/>
                    <a:pt x="3610261" y="6458"/>
                  </a:cubicBezTo>
                  <a:cubicBezTo>
                    <a:pt x="3669353" y="10850"/>
                    <a:pt x="3728179" y="14337"/>
                    <a:pt x="3786872" y="20667"/>
                  </a:cubicBezTo>
                  <a:lnTo>
                    <a:pt x="3962291" y="43530"/>
                  </a:lnTo>
                  <a:lnTo>
                    <a:pt x="4135855" y="75176"/>
                  </a:lnTo>
                  <a:cubicBezTo>
                    <a:pt x="4193224" y="87836"/>
                    <a:pt x="4250328" y="101398"/>
                    <a:pt x="4307299" y="114315"/>
                  </a:cubicBezTo>
                  <a:cubicBezTo>
                    <a:pt x="4364139" y="128394"/>
                    <a:pt x="4420050" y="145575"/>
                    <a:pt x="4476358" y="160816"/>
                  </a:cubicBezTo>
                  <a:cubicBezTo>
                    <a:pt x="4504580" y="167921"/>
                    <a:pt x="4532138" y="177995"/>
                    <a:pt x="4559829" y="186779"/>
                  </a:cubicBezTo>
                  <a:lnTo>
                    <a:pt x="4642901" y="213648"/>
                  </a:lnTo>
                  <a:cubicBezTo>
                    <a:pt x="4863234" y="288307"/>
                    <a:pt x="5076414" y="379371"/>
                    <a:pt x="5280847" y="485936"/>
                  </a:cubicBezTo>
                  <a:cubicBezTo>
                    <a:pt x="5485018" y="592631"/>
                    <a:pt x="5681768" y="713145"/>
                    <a:pt x="5865400" y="851099"/>
                  </a:cubicBezTo>
                  <a:lnTo>
                    <a:pt x="5890489" y="870950"/>
                  </a:lnTo>
                  <a:lnTo>
                    <a:pt x="5890489" y="1321814"/>
                  </a:lnTo>
                  <a:lnTo>
                    <a:pt x="5887395" y="1318952"/>
                  </a:lnTo>
                  <a:lnTo>
                    <a:pt x="5830291" y="1265992"/>
                  </a:lnTo>
                  <a:lnTo>
                    <a:pt x="5815981" y="1252687"/>
                  </a:lnTo>
                  <a:lnTo>
                    <a:pt x="5801142" y="1240158"/>
                  </a:lnTo>
                  <a:lnTo>
                    <a:pt x="5771464" y="1214969"/>
                  </a:lnTo>
                  <a:cubicBezTo>
                    <a:pt x="5731849" y="1181385"/>
                    <a:pt x="5692897" y="1146896"/>
                    <a:pt x="5651030" y="1115767"/>
                  </a:cubicBezTo>
                  <a:cubicBezTo>
                    <a:pt x="5487534" y="986985"/>
                    <a:pt x="5311321" y="872542"/>
                    <a:pt x="5123183" y="780443"/>
                  </a:cubicBezTo>
                  <a:cubicBezTo>
                    <a:pt x="4935309" y="688087"/>
                    <a:pt x="4737102" y="616398"/>
                    <a:pt x="4533860" y="567701"/>
                  </a:cubicBezTo>
                  <a:lnTo>
                    <a:pt x="4457281" y="550780"/>
                  </a:lnTo>
                  <a:cubicBezTo>
                    <a:pt x="4431709" y="545484"/>
                    <a:pt x="4406536" y="538896"/>
                    <a:pt x="4380568" y="535279"/>
                  </a:cubicBezTo>
                  <a:lnTo>
                    <a:pt x="4303325" y="522879"/>
                  </a:lnTo>
                  <a:lnTo>
                    <a:pt x="4264769" y="516679"/>
                  </a:lnTo>
                  <a:cubicBezTo>
                    <a:pt x="4251918" y="514612"/>
                    <a:pt x="4239067" y="512415"/>
                    <a:pt x="4226082" y="511253"/>
                  </a:cubicBezTo>
                  <a:cubicBezTo>
                    <a:pt x="4174145" y="505829"/>
                    <a:pt x="4122606" y="499498"/>
                    <a:pt x="4070934" y="494848"/>
                  </a:cubicBezTo>
                  <a:lnTo>
                    <a:pt x="3915521" y="486065"/>
                  </a:lnTo>
                  <a:lnTo>
                    <a:pt x="3760241" y="484257"/>
                  </a:lnTo>
                  <a:cubicBezTo>
                    <a:pt x="3734405" y="483869"/>
                    <a:pt x="3708571" y="485936"/>
                    <a:pt x="3682734" y="486581"/>
                  </a:cubicBezTo>
                  <a:lnTo>
                    <a:pt x="3605491" y="488907"/>
                  </a:lnTo>
                  <a:cubicBezTo>
                    <a:pt x="3579921" y="489165"/>
                    <a:pt x="3553555" y="491490"/>
                    <a:pt x="3527454" y="493169"/>
                  </a:cubicBezTo>
                  <a:lnTo>
                    <a:pt x="3449151" y="498336"/>
                  </a:lnTo>
                  <a:lnTo>
                    <a:pt x="3410067" y="500532"/>
                  </a:lnTo>
                  <a:lnTo>
                    <a:pt x="3371246" y="504279"/>
                  </a:lnTo>
                  <a:cubicBezTo>
                    <a:pt x="3345410" y="506862"/>
                    <a:pt x="3319575" y="509315"/>
                    <a:pt x="3293739" y="511512"/>
                  </a:cubicBezTo>
                  <a:cubicBezTo>
                    <a:pt x="3087450" y="531662"/>
                    <a:pt x="2885531" y="563180"/>
                    <a:pt x="2689445" y="610198"/>
                  </a:cubicBezTo>
                  <a:cubicBezTo>
                    <a:pt x="2493357" y="657344"/>
                    <a:pt x="2302303" y="719088"/>
                    <a:pt x="2117875" y="800335"/>
                  </a:cubicBezTo>
                  <a:cubicBezTo>
                    <a:pt x="2072298" y="821648"/>
                    <a:pt x="2026854" y="843606"/>
                    <a:pt x="1981276" y="865566"/>
                  </a:cubicBezTo>
                  <a:cubicBezTo>
                    <a:pt x="1937025" y="889978"/>
                    <a:pt x="1891978" y="913229"/>
                    <a:pt x="1847991" y="938676"/>
                  </a:cubicBezTo>
                  <a:lnTo>
                    <a:pt x="1783069" y="978718"/>
                  </a:lnTo>
                  <a:lnTo>
                    <a:pt x="1750609" y="998869"/>
                  </a:lnTo>
                  <a:lnTo>
                    <a:pt x="1734312" y="1008945"/>
                  </a:lnTo>
                  <a:lnTo>
                    <a:pt x="1718547" y="1019924"/>
                  </a:lnTo>
                  <a:lnTo>
                    <a:pt x="1655481" y="1063582"/>
                  </a:lnTo>
                  <a:cubicBezTo>
                    <a:pt x="1634414" y="1078178"/>
                    <a:pt x="1612950" y="1092259"/>
                    <a:pt x="1593077" y="1108664"/>
                  </a:cubicBezTo>
                  <a:lnTo>
                    <a:pt x="1532263" y="1156197"/>
                  </a:lnTo>
                  <a:cubicBezTo>
                    <a:pt x="1511992" y="1172085"/>
                    <a:pt x="1491587" y="1187844"/>
                    <a:pt x="1472509" y="1205152"/>
                  </a:cubicBezTo>
                  <a:lnTo>
                    <a:pt x="1414212" y="1256175"/>
                  </a:lnTo>
                  <a:cubicBezTo>
                    <a:pt x="1395001" y="1273354"/>
                    <a:pt x="1375127" y="1290147"/>
                    <a:pt x="1357242" y="1308359"/>
                  </a:cubicBezTo>
                  <a:cubicBezTo>
                    <a:pt x="1283178" y="1379532"/>
                    <a:pt x="1212163" y="1452513"/>
                    <a:pt x="1153072" y="1529498"/>
                  </a:cubicBezTo>
                  <a:cubicBezTo>
                    <a:pt x="1090933" y="1605578"/>
                    <a:pt x="1043501" y="1685794"/>
                    <a:pt x="1002694" y="1770658"/>
                  </a:cubicBezTo>
                  <a:lnTo>
                    <a:pt x="974076" y="1835371"/>
                  </a:lnTo>
                  <a:lnTo>
                    <a:pt x="949564" y="1903573"/>
                  </a:lnTo>
                  <a:cubicBezTo>
                    <a:pt x="940820" y="1925661"/>
                    <a:pt x="934593" y="1950719"/>
                    <a:pt x="927173" y="1974229"/>
                  </a:cubicBezTo>
                  <a:cubicBezTo>
                    <a:pt x="920019" y="1998254"/>
                    <a:pt x="912468" y="2021504"/>
                    <a:pt x="906107" y="2046952"/>
                  </a:cubicBezTo>
                  <a:cubicBezTo>
                    <a:pt x="853906" y="2245614"/>
                    <a:pt x="809918" y="2463136"/>
                    <a:pt x="751092" y="2676266"/>
                  </a:cubicBezTo>
                  <a:cubicBezTo>
                    <a:pt x="693458" y="2889912"/>
                    <a:pt x="624166" y="3100976"/>
                    <a:pt x="547189" y="3308422"/>
                  </a:cubicBezTo>
                  <a:cubicBezTo>
                    <a:pt x="479617" y="3487580"/>
                    <a:pt x="444109" y="3675523"/>
                    <a:pt x="441195" y="3866306"/>
                  </a:cubicBezTo>
                  <a:cubicBezTo>
                    <a:pt x="438014" y="4057089"/>
                    <a:pt x="469282" y="4250456"/>
                    <a:pt x="527182" y="4439174"/>
                  </a:cubicBezTo>
                  <a:cubicBezTo>
                    <a:pt x="584815" y="4628278"/>
                    <a:pt x="671067" y="4811828"/>
                    <a:pt x="775073" y="4987240"/>
                  </a:cubicBezTo>
                  <a:cubicBezTo>
                    <a:pt x="827009" y="5075075"/>
                    <a:pt x="884246" y="5160327"/>
                    <a:pt x="943206" y="5244933"/>
                  </a:cubicBezTo>
                  <a:cubicBezTo>
                    <a:pt x="1002296" y="5329411"/>
                    <a:pt x="1064964" y="5412337"/>
                    <a:pt x="1133728" y="5490356"/>
                  </a:cubicBezTo>
                  <a:cubicBezTo>
                    <a:pt x="1203949" y="5567728"/>
                    <a:pt x="1279337" y="5642259"/>
                    <a:pt x="1359626" y="5709815"/>
                  </a:cubicBezTo>
                  <a:cubicBezTo>
                    <a:pt x="1398711" y="5744949"/>
                    <a:pt x="1439916" y="5777241"/>
                    <a:pt x="1481254" y="5809146"/>
                  </a:cubicBezTo>
                  <a:cubicBezTo>
                    <a:pt x="1501922" y="5825163"/>
                    <a:pt x="1522325" y="5841309"/>
                    <a:pt x="1543260" y="5856940"/>
                  </a:cubicBezTo>
                  <a:cubicBezTo>
                    <a:pt x="1564591" y="5871923"/>
                    <a:pt x="1585921" y="5886777"/>
                    <a:pt x="1607518" y="5901374"/>
                  </a:cubicBezTo>
                  <a:cubicBezTo>
                    <a:pt x="1778565" y="6019693"/>
                    <a:pt x="1961271" y="6115924"/>
                    <a:pt x="2145566" y="6193814"/>
                  </a:cubicBezTo>
                  <a:lnTo>
                    <a:pt x="2214991" y="6221844"/>
                  </a:lnTo>
                  <a:lnTo>
                    <a:pt x="2249307" y="6236182"/>
                  </a:lnTo>
                  <a:cubicBezTo>
                    <a:pt x="2260702" y="6241089"/>
                    <a:pt x="2272625" y="6244577"/>
                    <a:pt x="2284285" y="6248711"/>
                  </a:cubicBezTo>
                  <a:lnTo>
                    <a:pt x="2354241" y="6273124"/>
                  </a:lnTo>
                  <a:cubicBezTo>
                    <a:pt x="2360070" y="6275190"/>
                    <a:pt x="2365899" y="6277128"/>
                    <a:pt x="2371597" y="6279324"/>
                  </a:cubicBezTo>
                  <a:cubicBezTo>
                    <a:pt x="2377161" y="6281778"/>
                    <a:pt x="2382329" y="6285007"/>
                    <a:pt x="2387894" y="6287719"/>
                  </a:cubicBezTo>
                  <a:cubicBezTo>
                    <a:pt x="2398757" y="6293274"/>
                    <a:pt x="2410153" y="6297666"/>
                    <a:pt x="2421414" y="6302186"/>
                  </a:cubicBezTo>
                  <a:lnTo>
                    <a:pt x="2489117" y="6329441"/>
                  </a:lnTo>
                  <a:lnTo>
                    <a:pt x="2522902" y="6343134"/>
                  </a:lnTo>
                  <a:cubicBezTo>
                    <a:pt x="2534165" y="6347654"/>
                    <a:pt x="2545294" y="6352563"/>
                    <a:pt x="2556953" y="6356051"/>
                  </a:cubicBezTo>
                  <a:lnTo>
                    <a:pt x="2695009" y="6401905"/>
                  </a:lnTo>
                  <a:cubicBezTo>
                    <a:pt x="2880895" y="6457190"/>
                    <a:pt x="3073141" y="6489095"/>
                    <a:pt x="3268035" y="6501238"/>
                  </a:cubicBezTo>
                  <a:cubicBezTo>
                    <a:pt x="3292413" y="6502659"/>
                    <a:pt x="3316527" y="6505629"/>
                    <a:pt x="3341038" y="6506145"/>
                  </a:cubicBezTo>
                  <a:lnTo>
                    <a:pt x="3414703" y="6507050"/>
                  </a:lnTo>
                  <a:lnTo>
                    <a:pt x="3488237" y="6508212"/>
                  </a:lnTo>
                  <a:cubicBezTo>
                    <a:pt x="3500690" y="6508729"/>
                    <a:pt x="3512483" y="6508471"/>
                    <a:pt x="3524142" y="6507955"/>
                  </a:cubicBezTo>
                  <a:lnTo>
                    <a:pt x="3559252" y="6506921"/>
                  </a:lnTo>
                  <a:cubicBezTo>
                    <a:pt x="3582835" y="6506792"/>
                    <a:pt x="3605889" y="6504467"/>
                    <a:pt x="3629207" y="6503045"/>
                  </a:cubicBezTo>
                  <a:cubicBezTo>
                    <a:pt x="3652526" y="6502012"/>
                    <a:pt x="3675579" y="6499171"/>
                    <a:pt x="3698633" y="6496845"/>
                  </a:cubicBezTo>
                  <a:cubicBezTo>
                    <a:pt x="3710160" y="6495683"/>
                    <a:pt x="3721819" y="6494907"/>
                    <a:pt x="3733213" y="6493357"/>
                  </a:cubicBezTo>
                  <a:lnTo>
                    <a:pt x="3767529" y="6488707"/>
                  </a:lnTo>
                  <a:lnTo>
                    <a:pt x="3801845" y="6484057"/>
                  </a:lnTo>
                  <a:lnTo>
                    <a:pt x="3835895" y="6478116"/>
                  </a:lnTo>
                  <a:cubicBezTo>
                    <a:pt x="4017673" y="6446727"/>
                    <a:pt x="4194152" y="6390281"/>
                    <a:pt x="4364801" y="6308517"/>
                  </a:cubicBezTo>
                  <a:cubicBezTo>
                    <a:pt x="4535583" y="6227139"/>
                    <a:pt x="4700138" y="6120962"/>
                    <a:pt x="4861379" y="6000576"/>
                  </a:cubicBezTo>
                  <a:cubicBezTo>
                    <a:pt x="5022621" y="5879931"/>
                    <a:pt x="5180684" y="5745337"/>
                    <a:pt x="5341263" y="5605834"/>
                  </a:cubicBezTo>
                  <a:lnTo>
                    <a:pt x="5587301" y="5390379"/>
                  </a:lnTo>
                  <a:cubicBezTo>
                    <a:pt x="5674216" y="5315718"/>
                    <a:pt x="5761527" y="5244416"/>
                    <a:pt x="5849105" y="5176344"/>
                  </a:cubicBezTo>
                  <a:lnTo>
                    <a:pt x="5890489" y="5145260"/>
                  </a:lnTo>
                  <a:lnTo>
                    <a:pt x="5890489" y="5995323"/>
                  </a:lnTo>
                  <a:lnTo>
                    <a:pt x="5811477" y="6077819"/>
                  </a:lnTo>
                  <a:cubicBezTo>
                    <a:pt x="5654739" y="6238377"/>
                    <a:pt x="5487138" y="6396093"/>
                    <a:pt x="5301384" y="6542958"/>
                  </a:cubicBezTo>
                  <a:lnTo>
                    <a:pt x="5252008" y="6578438"/>
                  </a:lnTo>
                  <a:lnTo>
                    <a:pt x="1653730" y="6578438"/>
                  </a:lnTo>
                  <a:lnTo>
                    <a:pt x="1549768" y="6488821"/>
                  </a:lnTo>
                  <a:cubicBezTo>
                    <a:pt x="1461976" y="6409495"/>
                    <a:pt x="1378573" y="6327182"/>
                    <a:pt x="1298282" y="6243932"/>
                  </a:cubicBezTo>
                  <a:cubicBezTo>
                    <a:pt x="1278277" y="6223006"/>
                    <a:pt x="1258138" y="6202210"/>
                    <a:pt x="1237999" y="6181671"/>
                  </a:cubicBezTo>
                  <a:lnTo>
                    <a:pt x="1179967" y="6117862"/>
                  </a:lnTo>
                  <a:lnTo>
                    <a:pt x="1121936" y="6054569"/>
                  </a:lnTo>
                  <a:cubicBezTo>
                    <a:pt x="1102328" y="6033644"/>
                    <a:pt x="1084573" y="6011427"/>
                    <a:pt x="1065628" y="5990243"/>
                  </a:cubicBezTo>
                  <a:cubicBezTo>
                    <a:pt x="1028662" y="5947099"/>
                    <a:pt x="990239" y="5904991"/>
                    <a:pt x="954335" y="5861460"/>
                  </a:cubicBezTo>
                  <a:cubicBezTo>
                    <a:pt x="936050" y="5840018"/>
                    <a:pt x="917634" y="5818446"/>
                    <a:pt x="898953" y="5797393"/>
                  </a:cubicBezTo>
                  <a:cubicBezTo>
                    <a:pt x="880404" y="5776208"/>
                    <a:pt x="861325" y="5755412"/>
                    <a:pt x="842908" y="5733582"/>
                  </a:cubicBezTo>
                  <a:cubicBezTo>
                    <a:pt x="767919" y="5647942"/>
                    <a:pt x="693061" y="5561786"/>
                    <a:pt x="622442" y="5471884"/>
                  </a:cubicBezTo>
                  <a:cubicBezTo>
                    <a:pt x="551559" y="5382112"/>
                    <a:pt x="486639" y="5287430"/>
                    <a:pt x="425559" y="5190036"/>
                  </a:cubicBezTo>
                  <a:cubicBezTo>
                    <a:pt x="303668" y="4994990"/>
                    <a:pt x="200193" y="4786123"/>
                    <a:pt x="123877" y="4564210"/>
                  </a:cubicBezTo>
                  <a:cubicBezTo>
                    <a:pt x="47694" y="4342555"/>
                    <a:pt x="2249" y="4106045"/>
                    <a:pt x="130" y="3865530"/>
                  </a:cubicBezTo>
                  <a:cubicBezTo>
                    <a:pt x="-1328" y="3745403"/>
                    <a:pt x="9537" y="3624629"/>
                    <a:pt x="30602" y="3505793"/>
                  </a:cubicBezTo>
                  <a:cubicBezTo>
                    <a:pt x="51802" y="3386828"/>
                    <a:pt x="84659" y="3270059"/>
                    <a:pt x="126924" y="3157164"/>
                  </a:cubicBezTo>
                  <a:cubicBezTo>
                    <a:pt x="200457" y="2959276"/>
                    <a:pt x="271737" y="2761388"/>
                    <a:pt x="334803" y="2560530"/>
                  </a:cubicBezTo>
                  <a:lnTo>
                    <a:pt x="381176" y="2409144"/>
                  </a:lnTo>
                  <a:lnTo>
                    <a:pt x="425825" y="2255819"/>
                  </a:lnTo>
                  <a:lnTo>
                    <a:pt x="470210" y="2099523"/>
                  </a:lnTo>
                  <a:lnTo>
                    <a:pt x="492998" y="2020213"/>
                  </a:lnTo>
                  <a:lnTo>
                    <a:pt x="517509" y="1939224"/>
                  </a:lnTo>
                  <a:cubicBezTo>
                    <a:pt x="525061" y="1912485"/>
                    <a:pt x="534866" y="1884586"/>
                    <a:pt x="544007" y="1857201"/>
                  </a:cubicBezTo>
                  <a:cubicBezTo>
                    <a:pt x="553680" y="1829559"/>
                    <a:pt x="561496" y="1802304"/>
                    <a:pt x="573288" y="1774274"/>
                  </a:cubicBezTo>
                  <a:lnTo>
                    <a:pt x="606146" y="1690832"/>
                  </a:lnTo>
                  <a:cubicBezTo>
                    <a:pt x="618467" y="1663060"/>
                    <a:pt x="631716" y="1635417"/>
                    <a:pt x="644569" y="1607775"/>
                  </a:cubicBezTo>
                  <a:cubicBezTo>
                    <a:pt x="698625" y="1498368"/>
                    <a:pt x="763413" y="1391287"/>
                    <a:pt x="837874" y="1297638"/>
                  </a:cubicBezTo>
                  <a:cubicBezTo>
                    <a:pt x="910348" y="1201278"/>
                    <a:pt x="990107" y="1115897"/>
                    <a:pt x="1069602" y="1032194"/>
                  </a:cubicBezTo>
                  <a:cubicBezTo>
                    <a:pt x="1089079" y="1010624"/>
                    <a:pt x="1110012" y="990990"/>
                    <a:pt x="1130548" y="970839"/>
                  </a:cubicBezTo>
                  <a:lnTo>
                    <a:pt x="1192024" y="910129"/>
                  </a:lnTo>
                  <a:cubicBezTo>
                    <a:pt x="1212031" y="889462"/>
                    <a:pt x="1234024" y="870475"/>
                    <a:pt x="1255356" y="850841"/>
                  </a:cubicBezTo>
                  <a:lnTo>
                    <a:pt x="1319614" y="792068"/>
                  </a:lnTo>
                  <a:cubicBezTo>
                    <a:pt x="1340680" y="772176"/>
                    <a:pt x="1363469" y="753834"/>
                    <a:pt x="1385728" y="734975"/>
                  </a:cubicBezTo>
                  <a:lnTo>
                    <a:pt x="1452768" y="678528"/>
                  </a:lnTo>
                  <a:lnTo>
                    <a:pt x="1469594" y="664449"/>
                  </a:lnTo>
                  <a:lnTo>
                    <a:pt x="1487083" y="651015"/>
                  </a:lnTo>
                  <a:lnTo>
                    <a:pt x="1522193" y="624277"/>
                  </a:lnTo>
                  <a:lnTo>
                    <a:pt x="1592415" y="570671"/>
                  </a:lnTo>
                  <a:cubicBezTo>
                    <a:pt x="1640110" y="535925"/>
                    <a:pt x="1689531" y="503245"/>
                    <a:pt x="1738287" y="469402"/>
                  </a:cubicBezTo>
                  <a:cubicBezTo>
                    <a:pt x="1788634" y="438015"/>
                    <a:pt x="1839643" y="407013"/>
                    <a:pt x="1890918" y="376530"/>
                  </a:cubicBezTo>
                  <a:cubicBezTo>
                    <a:pt x="2098400" y="258209"/>
                    <a:pt x="2323503" y="166241"/>
                    <a:pt x="2555363" y="105274"/>
                  </a:cubicBezTo>
                  <a:cubicBezTo>
                    <a:pt x="2787223" y="44047"/>
                    <a:pt x="3024516" y="12013"/>
                    <a:pt x="3259291" y="3229"/>
                  </a:cubicBezTo>
                  <a:lnTo>
                    <a:pt x="3347265" y="903"/>
                  </a:ln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CA5348F-9FF6-485F-898D-1BED7EC727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5999" y="52997"/>
              <a:ext cx="6093363" cy="6805004"/>
            </a:xfrm>
            <a:custGeom>
              <a:avLst/>
              <a:gdLst>
                <a:gd name="connsiteX0" fmla="*/ 3517682 w 5890491"/>
                <a:gd name="connsiteY0" fmla="*/ 0 h 6578439"/>
                <a:gd name="connsiteX1" fmla="*/ 5849513 w 5890491"/>
                <a:gd name="connsiteY1" fmla="*/ 841730 h 6578439"/>
                <a:gd name="connsiteX2" fmla="*/ 5890491 w 5890491"/>
                <a:gd name="connsiteY2" fmla="*/ 879061 h 6578439"/>
                <a:gd name="connsiteX3" fmla="*/ 5890491 w 5890491"/>
                <a:gd name="connsiteY3" fmla="*/ 2034114 h 6578439"/>
                <a:gd name="connsiteX4" fmla="*/ 5757065 w 5890491"/>
                <a:gd name="connsiteY4" fmla="*/ 1854938 h 6578439"/>
                <a:gd name="connsiteX5" fmla="*/ 5564060 w 5890491"/>
                <a:gd name="connsiteY5" fmla="*/ 1642182 h 6578439"/>
                <a:gd name="connsiteX6" fmla="*/ 3517551 w 5890491"/>
                <a:gd name="connsiteY6" fmla="*/ 790012 h 6578439"/>
                <a:gd name="connsiteX7" fmla="*/ 1611552 w 5890491"/>
                <a:gd name="connsiteY7" fmla="*/ 1543282 h 6578439"/>
                <a:gd name="connsiteX8" fmla="*/ 1340656 w 5890491"/>
                <a:gd name="connsiteY8" fmla="*/ 1897925 h 6578439"/>
                <a:gd name="connsiteX9" fmla="*/ 1201705 w 5890491"/>
                <a:gd name="connsiteY9" fmla="*/ 2361213 h 6578439"/>
                <a:gd name="connsiteX10" fmla="*/ 852705 w 5890491"/>
                <a:gd name="connsiteY10" fmla="*/ 3529176 h 6578439"/>
                <a:gd name="connsiteX11" fmla="*/ 863863 w 5890491"/>
                <a:gd name="connsiteY11" fmla="*/ 4437051 h 6578439"/>
                <a:gd name="connsiteX12" fmla="*/ 1413569 w 5890491"/>
                <a:gd name="connsiteY12" fmla="*/ 5357174 h 6578439"/>
                <a:gd name="connsiteX13" fmla="*/ 2339129 w 5890491"/>
                <a:gd name="connsiteY13" fmla="*/ 6143367 h 6578439"/>
                <a:gd name="connsiteX14" fmla="*/ 3439449 w 5890491"/>
                <a:gd name="connsiteY14" fmla="*/ 6420049 h 6578439"/>
                <a:gd name="connsiteX15" fmla="*/ 5251388 w 5890491"/>
                <a:gd name="connsiteY15" fmla="*/ 5349009 h 6578439"/>
                <a:gd name="connsiteX16" fmla="*/ 5657731 w 5890491"/>
                <a:gd name="connsiteY16" fmla="*/ 4959205 h 6578439"/>
                <a:gd name="connsiteX17" fmla="*/ 5836127 w 5890491"/>
                <a:gd name="connsiteY17" fmla="*/ 4792052 h 6578439"/>
                <a:gd name="connsiteX18" fmla="*/ 5890491 w 5890491"/>
                <a:gd name="connsiteY18" fmla="*/ 4738662 h 6578439"/>
                <a:gd name="connsiteX19" fmla="*/ 5890491 w 5890491"/>
                <a:gd name="connsiteY19" fmla="*/ 5821964 h 6578439"/>
                <a:gd name="connsiteX20" fmla="*/ 5802001 w 5890491"/>
                <a:gd name="connsiteY20" fmla="*/ 5907904 h 6578439"/>
                <a:gd name="connsiteX21" fmla="*/ 5294358 w 5890491"/>
                <a:gd name="connsiteY21" fmla="*/ 6397505 h 6578439"/>
                <a:gd name="connsiteX22" fmla="*/ 5077178 w 5890491"/>
                <a:gd name="connsiteY22" fmla="*/ 6578439 h 6578439"/>
                <a:gd name="connsiteX23" fmla="*/ 1567290 w 5890491"/>
                <a:gd name="connsiteY23" fmla="*/ 6578439 h 6578439"/>
                <a:gd name="connsiteX24" fmla="*/ 1508588 w 5890491"/>
                <a:gd name="connsiteY24" fmla="*/ 6535186 h 6578439"/>
                <a:gd name="connsiteX25" fmla="*/ 826498 w 5890491"/>
                <a:gd name="connsiteY25" fmla="*/ 5876034 h 6578439"/>
                <a:gd name="connsiteX26" fmla="*/ 122403 w 5890491"/>
                <a:gd name="connsiteY26" fmla="*/ 3255655 h 6578439"/>
                <a:gd name="connsiteX27" fmla="*/ 1061197 w 5890491"/>
                <a:gd name="connsiteY27" fmla="*/ 984650 h 6578439"/>
                <a:gd name="connsiteX28" fmla="*/ 3517682 w 5890491"/>
                <a:gd name="connsiteY28" fmla="*/ 0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890491" h="6578439">
                  <a:moveTo>
                    <a:pt x="3517682" y="0"/>
                  </a:moveTo>
                  <a:cubicBezTo>
                    <a:pt x="4402017" y="0"/>
                    <a:pt x="5213742" y="315483"/>
                    <a:pt x="5849513" y="841730"/>
                  </a:cubicBezTo>
                  <a:lnTo>
                    <a:pt x="5890491" y="879061"/>
                  </a:lnTo>
                  <a:lnTo>
                    <a:pt x="5890491" y="2034114"/>
                  </a:lnTo>
                  <a:lnTo>
                    <a:pt x="5757065" y="1854938"/>
                  </a:lnTo>
                  <a:cubicBezTo>
                    <a:pt x="5696443" y="1781264"/>
                    <a:pt x="5632076" y="1710299"/>
                    <a:pt x="5564060" y="1642182"/>
                  </a:cubicBezTo>
                  <a:cubicBezTo>
                    <a:pt x="5015393" y="1092636"/>
                    <a:pt x="4288592" y="790012"/>
                    <a:pt x="3517551" y="790012"/>
                  </a:cubicBezTo>
                  <a:cubicBezTo>
                    <a:pt x="2701750" y="790012"/>
                    <a:pt x="2131676" y="1015335"/>
                    <a:pt x="1611552" y="1543282"/>
                  </a:cubicBezTo>
                  <a:cubicBezTo>
                    <a:pt x="1435754" y="1721722"/>
                    <a:pt x="1375945" y="1822729"/>
                    <a:pt x="1340656" y="1897925"/>
                  </a:cubicBezTo>
                  <a:cubicBezTo>
                    <a:pt x="1289148" y="2007623"/>
                    <a:pt x="1252432" y="2155907"/>
                    <a:pt x="1201705" y="2361213"/>
                  </a:cubicBezTo>
                  <a:cubicBezTo>
                    <a:pt x="1133721" y="2635919"/>
                    <a:pt x="1040568" y="3012290"/>
                    <a:pt x="852705" y="3529176"/>
                  </a:cubicBezTo>
                  <a:cubicBezTo>
                    <a:pt x="749952" y="3811784"/>
                    <a:pt x="753584" y="4108747"/>
                    <a:pt x="863863" y="4437051"/>
                  </a:cubicBezTo>
                  <a:cubicBezTo>
                    <a:pt x="964800" y="4737438"/>
                    <a:pt x="1154869" y="5055603"/>
                    <a:pt x="1413569" y="5357174"/>
                  </a:cubicBezTo>
                  <a:cubicBezTo>
                    <a:pt x="1718326" y="5712343"/>
                    <a:pt x="2021008" y="5969404"/>
                    <a:pt x="2339129" y="6143367"/>
                  </a:cubicBezTo>
                  <a:cubicBezTo>
                    <a:pt x="2679565" y="6329577"/>
                    <a:pt x="3039591" y="6420049"/>
                    <a:pt x="3439449" y="6420049"/>
                  </a:cubicBezTo>
                  <a:cubicBezTo>
                    <a:pt x="4142246" y="6420049"/>
                    <a:pt x="4633828" y="5976251"/>
                    <a:pt x="5251388" y="5349009"/>
                  </a:cubicBezTo>
                  <a:cubicBezTo>
                    <a:pt x="5389949" y="5208364"/>
                    <a:pt x="5526047" y="5081677"/>
                    <a:pt x="5657731" y="4959205"/>
                  </a:cubicBezTo>
                  <a:cubicBezTo>
                    <a:pt x="5719520" y="4901722"/>
                    <a:pt x="5779200" y="4846206"/>
                    <a:pt x="5836127" y="4792052"/>
                  </a:cubicBezTo>
                  <a:lnTo>
                    <a:pt x="5890491" y="4738662"/>
                  </a:lnTo>
                  <a:lnTo>
                    <a:pt x="5890491" y="5821964"/>
                  </a:lnTo>
                  <a:lnTo>
                    <a:pt x="5802001" y="5907904"/>
                  </a:lnTo>
                  <a:cubicBezTo>
                    <a:pt x="5634962" y="6077456"/>
                    <a:pt x="5467509" y="6243625"/>
                    <a:pt x="5294358" y="6397505"/>
                  </a:cubicBezTo>
                  <a:lnTo>
                    <a:pt x="5077178" y="6578439"/>
                  </a:lnTo>
                  <a:lnTo>
                    <a:pt x="1567290" y="6578439"/>
                  </a:lnTo>
                  <a:lnTo>
                    <a:pt x="1508588" y="6535186"/>
                  </a:lnTo>
                  <a:cubicBezTo>
                    <a:pt x="1263991" y="6345442"/>
                    <a:pt x="1038054" y="6122666"/>
                    <a:pt x="826498" y="5876034"/>
                  </a:cubicBezTo>
                  <a:cubicBezTo>
                    <a:pt x="261613" y="5217713"/>
                    <a:pt x="-239182" y="4250314"/>
                    <a:pt x="122403" y="3255655"/>
                  </a:cubicBezTo>
                  <a:cubicBezTo>
                    <a:pt x="607497" y="1921629"/>
                    <a:pt x="393040" y="1662857"/>
                    <a:pt x="1061197" y="984650"/>
                  </a:cubicBezTo>
                  <a:cubicBezTo>
                    <a:pt x="1729484" y="306444"/>
                    <a:pt x="2498060" y="0"/>
                    <a:pt x="351768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33B89F41-1D91-447A-88C5-8A917809FE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0" y="52997"/>
              <a:ext cx="6093362" cy="6805004"/>
            </a:xfrm>
            <a:custGeom>
              <a:avLst/>
              <a:gdLst>
                <a:gd name="connsiteX0" fmla="*/ 5890490 w 5890490"/>
                <a:gd name="connsiteY0" fmla="*/ 5389037 h 6578439"/>
                <a:gd name="connsiteX1" fmla="*/ 5890490 w 5890490"/>
                <a:gd name="connsiteY1" fmla="*/ 5855587 h 6578439"/>
                <a:gd name="connsiteX2" fmla="*/ 5784593 w 5890490"/>
                <a:gd name="connsiteY2" fmla="*/ 5962054 h 6578439"/>
                <a:gd name="connsiteX3" fmla="*/ 5663414 w 5890490"/>
                <a:gd name="connsiteY3" fmla="*/ 6082564 h 6578439"/>
                <a:gd name="connsiteX4" fmla="*/ 5147099 w 5890490"/>
                <a:gd name="connsiteY4" fmla="*/ 6547726 h 6578439"/>
                <a:gd name="connsiteX5" fmla="*/ 5105015 w 5890490"/>
                <a:gd name="connsiteY5" fmla="*/ 6578439 h 6578439"/>
                <a:gd name="connsiteX6" fmla="*/ 4385601 w 5890490"/>
                <a:gd name="connsiteY6" fmla="*/ 6578439 h 6578439"/>
                <a:gd name="connsiteX7" fmla="*/ 4507252 w 5890490"/>
                <a:gd name="connsiteY7" fmla="*/ 6515968 h 6578439"/>
                <a:gd name="connsiteX8" fmla="*/ 4909330 w 5890490"/>
                <a:gd name="connsiteY8" fmla="*/ 6253453 h 6578439"/>
                <a:gd name="connsiteX9" fmla="*/ 5411374 w 5890490"/>
                <a:gd name="connsiteY9" fmla="*/ 5828544 h 6578439"/>
                <a:gd name="connsiteX10" fmla="*/ 5533570 w 5890490"/>
                <a:gd name="connsiteY10" fmla="*/ 5714534 h 6578439"/>
                <a:gd name="connsiteX11" fmla="*/ 5657425 w 5890490"/>
                <a:gd name="connsiteY11" fmla="*/ 5597650 h 6578439"/>
                <a:gd name="connsiteX12" fmla="*/ 3336813 w 5890490"/>
                <a:gd name="connsiteY12" fmla="*/ 499 h 6578439"/>
                <a:gd name="connsiteX13" fmla="*/ 3513674 w 5890490"/>
                <a:gd name="connsiteY13" fmla="*/ 1202 h 6578439"/>
                <a:gd name="connsiteX14" fmla="*/ 3602743 w 5890490"/>
                <a:gd name="connsiteY14" fmla="*/ 4827 h 6578439"/>
                <a:gd name="connsiteX15" fmla="*/ 3647213 w 5890490"/>
                <a:gd name="connsiteY15" fmla="*/ 6703 h 6578439"/>
                <a:gd name="connsiteX16" fmla="*/ 3691684 w 5890490"/>
                <a:gd name="connsiteY16" fmla="*/ 9453 h 6578439"/>
                <a:gd name="connsiteX17" fmla="*/ 3868927 w 5890490"/>
                <a:gd name="connsiteY17" fmla="*/ 27080 h 6578439"/>
                <a:gd name="connsiteX18" fmla="*/ 5200872 w 5890490"/>
                <a:gd name="connsiteY18" fmla="*/ 472240 h 6578439"/>
                <a:gd name="connsiteX19" fmla="*/ 5772711 w 5890490"/>
                <a:gd name="connsiteY19" fmla="*/ 866334 h 6578439"/>
                <a:gd name="connsiteX20" fmla="*/ 5890490 w 5890490"/>
                <a:gd name="connsiteY20" fmla="*/ 972426 h 6578439"/>
                <a:gd name="connsiteX21" fmla="*/ 5890490 w 5890490"/>
                <a:gd name="connsiteY21" fmla="*/ 1158576 h 6578439"/>
                <a:gd name="connsiteX22" fmla="*/ 5676045 w 5890490"/>
                <a:gd name="connsiteY22" fmla="*/ 986969 h 6578439"/>
                <a:gd name="connsiteX23" fmla="*/ 5103776 w 5890490"/>
                <a:gd name="connsiteY23" fmla="*/ 655879 h 6578439"/>
                <a:gd name="connsiteX24" fmla="*/ 4482465 w 5890490"/>
                <a:gd name="connsiteY24" fmla="*/ 440363 h 6578439"/>
                <a:gd name="connsiteX25" fmla="*/ 4402444 w 5890490"/>
                <a:gd name="connsiteY25" fmla="*/ 422111 h 6578439"/>
                <a:gd name="connsiteX26" fmla="*/ 4322423 w 5890490"/>
                <a:gd name="connsiteY26" fmla="*/ 404610 h 6578439"/>
                <a:gd name="connsiteX27" fmla="*/ 4241892 w 5890490"/>
                <a:gd name="connsiteY27" fmla="*/ 389858 h 6578439"/>
                <a:gd name="connsiteX28" fmla="*/ 4201627 w 5890490"/>
                <a:gd name="connsiteY28" fmla="*/ 382483 h 6578439"/>
                <a:gd name="connsiteX29" fmla="*/ 4161234 w 5890490"/>
                <a:gd name="connsiteY29" fmla="*/ 375857 h 6578439"/>
                <a:gd name="connsiteX30" fmla="*/ 3999280 w 5890490"/>
                <a:gd name="connsiteY30" fmla="*/ 353606 h 6578439"/>
                <a:gd name="connsiteX31" fmla="*/ 3836817 w 5890490"/>
                <a:gd name="connsiteY31" fmla="*/ 338480 h 6578439"/>
                <a:gd name="connsiteX32" fmla="*/ 3673972 w 5890490"/>
                <a:gd name="connsiteY32" fmla="*/ 330604 h 6578439"/>
                <a:gd name="connsiteX33" fmla="*/ 3511126 w 5890490"/>
                <a:gd name="connsiteY33" fmla="*/ 328978 h 6578439"/>
                <a:gd name="connsiteX34" fmla="*/ 3183142 w 5890490"/>
                <a:gd name="connsiteY34" fmla="*/ 342854 h 6578439"/>
                <a:gd name="connsiteX35" fmla="*/ 2541444 w 5890490"/>
                <a:gd name="connsiteY35" fmla="*/ 439988 h 6578439"/>
                <a:gd name="connsiteX36" fmla="*/ 1933895 w 5890490"/>
                <a:gd name="connsiteY36" fmla="*/ 650505 h 6578439"/>
                <a:gd name="connsiteX37" fmla="*/ 1378079 w 5890490"/>
                <a:gd name="connsiteY37" fmla="*/ 983905 h 6578439"/>
                <a:gd name="connsiteX38" fmla="*/ 1312967 w 5890490"/>
                <a:gd name="connsiteY38" fmla="*/ 1033660 h 6578439"/>
                <a:gd name="connsiteX39" fmla="*/ 1248364 w 5890490"/>
                <a:gd name="connsiteY39" fmla="*/ 1084413 h 6578439"/>
                <a:gd name="connsiteX40" fmla="*/ 1185163 w 5890490"/>
                <a:gd name="connsiteY40" fmla="*/ 1137168 h 6578439"/>
                <a:gd name="connsiteX41" fmla="*/ 1122852 w 5890490"/>
                <a:gd name="connsiteY41" fmla="*/ 1190922 h 6578439"/>
                <a:gd name="connsiteX42" fmla="*/ 892092 w 5890490"/>
                <a:gd name="connsiteY42" fmla="*/ 1421440 h 6578439"/>
                <a:gd name="connsiteX43" fmla="*/ 707202 w 5890490"/>
                <a:gd name="connsiteY43" fmla="*/ 1684212 h 6578439"/>
                <a:gd name="connsiteX44" fmla="*/ 670121 w 5890490"/>
                <a:gd name="connsiteY44" fmla="*/ 1756093 h 6578439"/>
                <a:gd name="connsiteX45" fmla="*/ 637630 w 5890490"/>
                <a:gd name="connsiteY45" fmla="*/ 1830724 h 6578439"/>
                <a:gd name="connsiteX46" fmla="*/ 607685 w 5890490"/>
                <a:gd name="connsiteY46" fmla="*/ 1907105 h 6578439"/>
                <a:gd name="connsiteX47" fmla="*/ 580034 w 5890490"/>
                <a:gd name="connsiteY47" fmla="*/ 1984986 h 6578439"/>
                <a:gd name="connsiteX48" fmla="*/ 481919 w 5890490"/>
                <a:gd name="connsiteY48" fmla="*/ 2304386 h 6578439"/>
                <a:gd name="connsiteX49" fmla="*/ 433881 w 5890490"/>
                <a:gd name="connsiteY49" fmla="*/ 2465399 h 6578439"/>
                <a:gd name="connsiteX50" fmla="*/ 384442 w 5890490"/>
                <a:gd name="connsiteY50" fmla="*/ 2626163 h 6578439"/>
                <a:gd name="connsiteX51" fmla="*/ 166039 w 5890490"/>
                <a:gd name="connsiteY51" fmla="*/ 3261338 h 6578439"/>
                <a:gd name="connsiteX52" fmla="*/ 56202 w 5890490"/>
                <a:gd name="connsiteY52" fmla="*/ 3910265 h 6578439"/>
                <a:gd name="connsiteX53" fmla="*/ 93664 w 5890490"/>
                <a:gd name="connsiteY53" fmla="*/ 4237292 h 6578439"/>
                <a:gd name="connsiteX54" fmla="*/ 111758 w 5890490"/>
                <a:gd name="connsiteY54" fmla="*/ 4317548 h 6578439"/>
                <a:gd name="connsiteX55" fmla="*/ 133038 w 5890490"/>
                <a:gd name="connsiteY55" fmla="*/ 4397054 h 6578439"/>
                <a:gd name="connsiteX56" fmla="*/ 157757 w 5890490"/>
                <a:gd name="connsiteY56" fmla="*/ 4475560 h 6578439"/>
                <a:gd name="connsiteX57" fmla="*/ 185153 w 5890490"/>
                <a:gd name="connsiteY57" fmla="*/ 4553066 h 6578439"/>
                <a:gd name="connsiteX58" fmla="*/ 493642 w 5890490"/>
                <a:gd name="connsiteY58" fmla="*/ 5132239 h 6578439"/>
                <a:gd name="connsiteX59" fmla="*/ 914391 w 5890490"/>
                <a:gd name="connsiteY59" fmla="*/ 5636528 h 6578439"/>
                <a:gd name="connsiteX60" fmla="*/ 1402034 w 5890490"/>
                <a:gd name="connsiteY60" fmla="*/ 6076188 h 6578439"/>
                <a:gd name="connsiteX61" fmla="*/ 1664397 w 5890490"/>
                <a:gd name="connsiteY61" fmla="*/ 6267079 h 6578439"/>
                <a:gd name="connsiteX62" fmla="*/ 1938992 w 5890490"/>
                <a:gd name="connsiteY62" fmla="*/ 6434343 h 6578439"/>
                <a:gd name="connsiteX63" fmla="*/ 2225931 w 5890490"/>
                <a:gd name="connsiteY63" fmla="*/ 6574322 h 6578439"/>
                <a:gd name="connsiteX64" fmla="*/ 2236328 w 5890490"/>
                <a:gd name="connsiteY64" fmla="*/ 6578439 h 6578439"/>
                <a:gd name="connsiteX65" fmla="*/ 1504665 w 5890490"/>
                <a:gd name="connsiteY65" fmla="*/ 6578439 h 6578439"/>
                <a:gd name="connsiteX66" fmla="*/ 1456827 w 5890490"/>
                <a:gd name="connsiteY66" fmla="*/ 6543476 h 6578439"/>
                <a:gd name="connsiteX67" fmla="*/ 1188475 w 5890490"/>
                <a:gd name="connsiteY67" fmla="*/ 6314083 h 6578439"/>
                <a:gd name="connsiteX68" fmla="*/ 721728 w 5890490"/>
                <a:gd name="connsiteY68" fmla="*/ 5798666 h 6578439"/>
                <a:gd name="connsiteX69" fmla="*/ 344175 w 5890490"/>
                <a:gd name="connsiteY69" fmla="*/ 5219495 h 6578439"/>
                <a:gd name="connsiteX70" fmla="*/ 87293 w 5890490"/>
                <a:gd name="connsiteY70" fmla="*/ 4583569 h 6578439"/>
                <a:gd name="connsiteX71" fmla="*/ 65886 w 5890490"/>
                <a:gd name="connsiteY71" fmla="*/ 4500813 h 6578439"/>
                <a:gd name="connsiteX72" fmla="*/ 47409 w 5890490"/>
                <a:gd name="connsiteY72" fmla="*/ 4417431 h 6578439"/>
                <a:gd name="connsiteX73" fmla="*/ 39000 w 5890490"/>
                <a:gd name="connsiteY73" fmla="*/ 4375677 h 6578439"/>
                <a:gd name="connsiteX74" fmla="*/ 31610 w 5890490"/>
                <a:gd name="connsiteY74" fmla="*/ 4333674 h 6578439"/>
                <a:gd name="connsiteX75" fmla="*/ 18868 w 5890490"/>
                <a:gd name="connsiteY75" fmla="*/ 4249417 h 6578439"/>
                <a:gd name="connsiteX76" fmla="*/ 646 w 5890490"/>
                <a:gd name="connsiteY76" fmla="*/ 3910265 h 6578439"/>
                <a:gd name="connsiteX77" fmla="*/ 130234 w 5890490"/>
                <a:gd name="connsiteY77" fmla="*/ 3248337 h 6578439"/>
                <a:gd name="connsiteX78" fmla="*/ 335383 w 5890490"/>
                <a:gd name="connsiteY78" fmla="*/ 2611911 h 6578439"/>
                <a:gd name="connsiteX79" fmla="*/ 487272 w 5890490"/>
                <a:gd name="connsiteY79" fmla="*/ 1958609 h 6578439"/>
                <a:gd name="connsiteX80" fmla="*/ 508550 w 5890490"/>
                <a:gd name="connsiteY80" fmla="*/ 1876227 h 6578439"/>
                <a:gd name="connsiteX81" fmla="*/ 531742 w 5890490"/>
                <a:gd name="connsiteY81" fmla="*/ 1793721 h 6578439"/>
                <a:gd name="connsiteX82" fmla="*/ 558245 w 5890490"/>
                <a:gd name="connsiteY82" fmla="*/ 1711465 h 6578439"/>
                <a:gd name="connsiteX83" fmla="*/ 590100 w 5890490"/>
                <a:gd name="connsiteY83" fmla="*/ 1630332 h 6578439"/>
                <a:gd name="connsiteX84" fmla="*/ 758680 w 5890490"/>
                <a:gd name="connsiteY84" fmla="*/ 1322433 h 6578439"/>
                <a:gd name="connsiteX85" fmla="*/ 976317 w 5890490"/>
                <a:gd name="connsiteY85" fmla="*/ 1049286 h 6578439"/>
                <a:gd name="connsiteX86" fmla="*/ 1035314 w 5890490"/>
                <a:gd name="connsiteY86" fmla="*/ 985406 h 6578439"/>
                <a:gd name="connsiteX87" fmla="*/ 1095329 w 5890490"/>
                <a:gd name="connsiteY87" fmla="*/ 922526 h 6578439"/>
                <a:gd name="connsiteX88" fmla="*/ 1157384 w 5890490"/>
                <a:gd name="connsiteY88" fmla="*/ 861271 h 6578439"/>
                <a:gd name="connsiteX89" fmla="*/ 1220841 w 5890490"/>
                <a:gd name="connsiteY89" fmla="*/ 801017 h 6578439"/>
                <a:gd name="connsiteX90" fmla="*/ 1286462 w 5890490"/>
                <a:gd name="connsiteY90" fmla="*/ 742886 h 6578439"/>
                <a:gd name="connsiteX91" fmla="*/ 1353233 w 5890490"/>
                <a:gd name="connsiteY91" fmla="*/ 685632 h 6578439"/>
                <a:gd name="connsiteX92" fmla="*/ 1369924 w 5890490"/>
                <a:gd name="connsiteY92" fmla="*/ 671256 h 6578439"/>
                <a:gd name="connsiteX93" fmla="*/ 1387380 w 5890490"/>
                <a:gd name="connsiteY93" fmla="*/ 657755 h 6578439"/>
                <a:gd name="connsiteX94" fmla="*/ 1422422 w 5890490"/>
                <a:gd name="connsiteY94" fmla="*/ 630877 h 6578439"/>
                <a:gd name="connsiteX95" fmla="*/ 1492759 w 5890490"/>
                <a:gd name="connsiteY95" fmla="*/ 577248 h 6578439"/>
                <a:gd name="connsiteX96" fmla="*/ 1528820 w 5890490"/>
                <a:gd name="connsiteY96" fmla="*/ 551496 h 6578439"/>
                <a:gd name="connsiteX97" fmla="*/ 1565390 w 5890490"/>
                <a:gd name="connsiteY97" fmla="*/ 526370 h 6578439"/>
                <a:gd name="connsiteX98" fmla="*/ 1639040 w 5890490"/>
                <a:gd name="connsiteY98" fmla="*/ 476490 h 6578439"/>
                <a:gd name="connsiteX99" fmla="*/ 1792075 w 5890490"/>
                <a:gd name="connsiteY99" fmla="*/ 384859 h 6578439"/>
                <a:gd name="connsiteX100" fmla="*/ 2455943 w 5890490"/>
                <a:gd name="connsiteY100" fmla="*/ 117836 h 6578439"/>
                <a:gd name="connsiteX101" fmla="*/ 3159952 w 5890490"/>
                <a:gd name="connsiteY101" fmla="*/ 7203 h 6578439"/>
                <a:gd name="connsiteX102" fmla="*/ 3336813 w 5890490"/>
                <a:gd name="connsiteY102" fmla="*/ 499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5890490" h="6578439">
                  <a:moveTo>
                    <a:pt x="5890490" y="5389037"/>
                  </a:moveTo>
                  <a:lnTo>
                    <a:pt x="5890490" y="5855587"/>
                  </a:lnTo>
                  <a:lnTo>
                    <a:pt x="5784593" y="5962054"/>
                  </a:lnTo>
                  <a:cubicBezTo>
                    <a:pt x="5744454" y="6002308"/>
                    <a:pt x="5704062" y="6042436"/>
                    <a:pt x="5663414" y="6082564"/>
                  </a:cubicBezTo>
                  <a:cubicBezTo>
                    <a:pt x="5500314" y="6242577"/>
                    <a:pt x="5330970" y="6400714"/>
                    <a:pt x="5147099" y="6547726"/>
                  </a:cubicBezTo>
                  <a:lnTo>
                    <a:pt x="5105015" y="6578439"/>
                  </a:lnTo>
                  <a:lnTo>
                    <a:pt x="4385601" y="6578439"/>
                  </a:lnTo>
                  <a:lnTo>
                    <a:pt x="4507252" y="6515968"/>
                  </a:lnTo>
                  <a:cubicBezTo>
                    <a:pt x="4645901" y="6439679"/>
                    <a:pt x="4779837" y="6350961"/>
                    <a:pt x="4909330" y="6253453"/>
                  </a:cubicBezTo>
                  <a:cubicBezTo>
                    <a:pt x="5082369" y="6123567"/>
                    <a:pt x="5248145" y="5979180"/>
                    <a:pt x="5411374" y="5828544"/>
                  </a:cubicBezTo>
                  <a:cubicBezTo>
                    <a:pt x="5452149" y="5790791"/>
                    <a:pt x="5492924" y="5752788"/>
                    <a:pt x="5533570" y="5714534"/>
                  </a:cubicBezTo>
                  <a:lnTo>
                    <a:pt x="5657425" y="5597650"/>
                  </a:lnTo>
                  <a:close/>
                  <a:moveTo>
                    <a:pt x="3336813" y="499"/>
                  </a:moveTo>
                  <a:cubicBezTo>
                    <a:pt x="3395682" y="-392"/>
                    <a:pt x="3454550" y="-48"/>
                    <a:pt x="3513674" y="1202"/>
                  </a:cubicBezTo>
                  <a:lnTo>
                    <a:pt x="3602743" y="4827"/>
                  </a:lnTo>
                  <a:lnTo>
                    <a:pt x="3647213" y="6703"/>
                  </a:lnTo>
                  <a:cubicBezTo>
                    <a:pt x="3661994" y="7327"/>
                    <a:pt x="3676903" y="7703"/>
                    <a:pt x="3691684" y="9453"/>
                  </a:cubicBezTo>
                  <a:lnTo>
                    <a:pt x="3868927" y="27080"/>
                  </a:lnTo>
                  <a:cubicBezTo>
                    <a:pt x="4340645" y="85584"/>
                    <a:pt x="4795160" y="243221"/>
                    <a:pt x="5200872" y="472240"/>
                  </a:cubicBezTo>
                  <a:cubicBezTo>
                    <a:pt x="5403855" y="587124"/>
                    <a:pt x="5594988" y="719447"/>
                    <a:pt x="5772711" y="866334"/>
                  </a:cubicBezTo>
                  <a:lnTo>
                    <a:pt x="5890490" y="972426"/>
                  </a:lnTo>
                  <a:lnTo>
                    <a:pt x="5890490" y="1158576"/>
                  </a:lnTo>
                  <a:lnTo>
                    <a:pt x="5676045" y="986969"/>
                  </a:lnTo>
                  <a:cubicBezTo>
                    <a:pt x="5496587" y="857740"/>
                    <a:pt x="5304275" y="746699"/>
                    <a:pt x="5103776" y="655879"/>
                  </a:cubicBezTo>
                  <a:cubicBezTo>
                    <a:pt x="4903214" y="564747"/>
                    <a:pt x="4695006" y="492492"/>
                    <a:pt x="4482465" y="440363"/>
                  </a:cubicBezTo>
                  <a:lnTo>
                    <a:pt x="4402444" y="422111"/>
                  </a:lnTo>
                  <a:cubicBezTo>
                    <a:pt x="4375813" y="416111"/>
                    <a:pt x="4349436" y="408859"/>
                    <a:pt x="4322423" y="404610"/>
                  </a:cubicBezTo>
                  <a:lnTo>
                    <a:pt x="4241892" y="389858"/>
                  </a:lnTo>
                  <a:lnTo>
                    <a:pt x="4201627" y="382483"/>
                  </a:lnTo>
                  <a:cubicBezTo>
                    <a:pt x="4188248" y="379983"/>
                    <a:pt x="4174869" y="377483"/>
                    <a:pt x="4161234" y="375857"/>
                  </a:cubicBezTo>
                  <a:cubicBezTo>
                    <a:pt x="4107208" y="368482"/>
                    <a:pt x="4053308" y="360482"/>
                    <a:pt x="3999280" y="353606"/>
                  </a:cubicBezTo>
                  <a:cubicBezTo>
                    <a:pt x="3944999" y="348855"/>
                    <a:pt x="3890844" y="343854"/>
                    <a:pt x="3836817" y="338480"/>
                  </a:cubicBezTo>
                  <a:lnTo>
                    <a:pt x="3673972" y="330604"/>
                  </a:lnTo>
                  <a:cubicBezTo>
                    <a:pt x="3619690" y="329104"/>
                    <a:pt x="3565281" y="329604"/>
                    <a:pt x="3511126" y="328978"/>
                  </a:cubicBezTo>
                  <a:cubicBezTo>
                    <a:pt x="3402054" y="330728"/>
                    <a:pt x="3291706" y="334604"/>
                    <a:pt x="3183142" y="342854"/>
                  </a:cubicBezTo>
                  <a:cubicBezTo>
                    <a:pt x="2965505" y="358855"/>
                    <a:pt x="2750670" y="389733"/>
                    <a:pt x="2541444" y="439988"/>
                  </a:cubicBezTo>
                  <a:cubicBezTo>
                    <a:pt x="2332216" y="490117"/>
                    <a:pt x="2128850" y="559997"/>
                    <a:pt x="1933895" y="650505"/>
                  </a:cubicBezTo>
                  <a:cubicBezTo>
                    <a:pt x="1738939" y="741261"/>
                    <a:pt x="1553540" y="854146"/>
                    <a:pt x="1378079" y="983905"/>
                  </a:cubicBezTo>
                  <a:lnTo>
                    <a:pt x="1312967" y="1033660"/>
                  </a:lnTo>
                  <a:cubicBezTo>
                    <a:pt x="1291178" y="1050286"/>
                    <a:pt x="1269006" y="1066412"/>
                    <a:pt x="1248364" y="1084413"/>
                  </a:cubicBezTo>
                  <a:lnTo>
                    <a:pt x="1185163" y="1137168"/>
                  </a:lnTo>
                  <a:cubicBezTo>
                    <a:pt x="1164138" y="1154794"/>
                    <a:pt x="1142603" y="1172046"/>
                    <a:pt x="1122852" y="1190922"/>
                  </a:cubicBezTo>
                  <a:cubicBezTo>
                    <a:pt x="1041557" y="1264303"/>
                    <a:pt x="961663" y="1339309"/>
                    <a:pt x="892092" y="1421440"/>
                  </a:cubicBezTo>
                  <a:cubicBezTo>
                    <a:pt x="819589" y="1501822"/>
                    <a:pt x="759827" y="1590329"/>
                    <a:pt x="707202" y="1684212"/>
                  </a:cubicBezTo>
                  <a:cubicBezTo>
                    <a:pt x="694715" y="1708089"/>
                    <a:pt x="682227" y="1731841"/>
                    <a:pt x="670121" y="1756093"/>
                  </a:cubicBezTo>
                  <a:lnTo>
                    <a:pt x="637630" y="1830724"/>
                  </a:lnTo>
                  <a:cubicBezTo>
                    <a:pt x="626161" y="1855350"/>
                    <a:pt x="617624" y="1881603"/>
                    <a:pt x="607685" y="1907105"/>
                  </a:cubicBezTo>
                  <a:cubicBezTo>
                    <a:pt x="598128" y="1932857"/>
                    <a:pt x="588317" y="1958483"/>
                    <a:pt x="580034" y="1984986"/>
                  </a:cubicBezTo>
                  <a:cubicBezTo>
                    <a:pt x="544611" y="2089620"/>
                    <a:pt x="513393" y="2197128"/>
                    <a:pt x="481919" y="2304386"/>
                  </a:cubicBezTo>
                  <a:lnTo>
                    <a:pt x="433881" y="2465399"/>
                  </a:lnTo>
                  <a:lnTo>
                    <a:pt x="384442" y="2626163"/>
                  </a:lnTo>
                  <a:cubicBezTo>
                    <a:pt x="317672" y="2839680"/>
                    <a:pt x="243129" y="3050946"/>
                    <a:pt x="166039" y="3261338"/>
                  </a:cubicBezTo>
                  <a:cubicBezTo>
                    <a:pt x="88822" y="3468979"/>
                    <a:pt x="50850" y="3690248"/>
                    <a:pt x="56202" y="3910265"/>
                  </a:cubicBezTo>
                  <a:cubicBezTo>
                    <a:pt x="58495" y="4020274"/>
                    <a:pt x="71493" y="4129783"/>
                    <a:pt x="93664" y="4237292"/>
                  </a:cubicBezTo>
                  <a:cubicBezTo>
                    <a:pt x="99143" y="4264168"/>
                    <a:pt x="104623" y="4291045"/>
                    <a:pt x="111758" y="4317548"/>
                  </a:cubicBezTo>
                  <a:cubicBezTo>
                    <a:pt x="118384" y="4344176"/>
                    <a:pt x="124627" y="4370802"/>
                    <a:pt x="133038" y="4397054"/>
                  </a:cubicBezTo>
                  <a:cubicBezTo>
                    <a:pt x="140810" y="4423307"/>
                    <a:pt x="148456" y="4449683"/>
                    <a:pt x="157757" y="4475560"/>
                  </a:cubicBezTo>
                  <a:cubicBezTo>
                    <a:pt x="166549" y="4501562"/>
                    <a:pt x="175087" y="4527564"/>
                    <a:pt x="185153" y="4553066"/>
                  </a:cubicBezTo>
                  <a:cubicBezTo>
                    <a:pt x="262371" y="4758458"/>
                    <a:pt x="368895" y="4951974"/>
                    <a:pt x="493642" y="5132239"/>
                  </a:cubicBezTo>
                  <a:cubicBezTo>
                    <a:pt x="618389" y="5312627"/>
                    <a:pt x="760846" y="5480391"/>
                    <a:pt x="914391" y="5636528"/>
                  </a:cubicBezTo>
                  <a:cubicBezTo>
                    <a:pt x="1069081" y="5793166"/>
                    <a:pt x="1231544" y="5941677"/>
                    <a:pt x="1402034" y="6076188"/>
                  </a:cubicBezTo>
                  <a:cubicBezTo>
                    <a:pt x="1487535" y="6143320"/>
                    <a:pt x="1574565" y="6207574"/>
                    <a:pt x="1664397" y="6267079"/>
                  </a:cubicBezTo>
                  <a:cubicBezTo>
                    <a:pt x="1753592" y="6327459"/>
                    <a:pt x="1845336" y="6383088"/>
                    <a:pt x="1938992" y="6434343"/>
                  </a:cubicBezTo>
                  <a:cubicBezTo>
                    <a:pt x="2032647" y="6485659"/>
                    <a:pt x="2128309" y="6532600"/>
                    <a:pt x="2225931" y="6574322"/>
                  </a:cubicBezTo>
                  <a:lnTo>
                    <a:pt x="2236328" y="6578439"/>
                  </a:lnTo>
                  <a:lnTo>
                    <a:pt x="1504665" y="6578439"/>
                  </a:lnTo>
                  <a:lnTo>
                    <a:pt x="1456827" y="6543476"/>
                  </a:lnTo>
                  <a:cubicBezTo>
                    <a:pt x="1363554" y="6470595"/>
                    <a:pt x="1273848" y="6394340"/>
                    <a:pt x="1188475" y="6314083"/>
                  </a:cubicBezTo>
                  <a:cubicBezTo>
                    <a:pt x="1017856" y="6153445"/>
                    <a:pt x="863803" y="5979931"/>
                    <a:pt x="721728" y="5798666"/>
                  </a:cubicBezTo>
                  <a:cubicBezTo>
                    <a:pt x="579397" y="5616027"/>
                    <a:pt x="452103" y="5422511"/>
                    <a:pt x="344175" y="5219495"/>
                  </a:cubicBezTo>
                  <a:cubicBezTo>
                    <a:pt x="236505" y="5016354"/>
                    <a:pt x="147946" y="4803586"/>
                    <a:pt x="87293" y="4583569"/>
                  </a:cubicBezTo>
                  <a:cubicBezTo>
                    <a:pt x="79138" y="4556193"/>
                    <a:pt x="72639" y="4528440"/>
                    <a:pt x="65886" y="4500813"/>
                  </a:cubicBezTo>
                  <a:cubicBezTo>
                    <a:pt x="58751" y="4473311"/>
                    <a:pt x="53144" y="4445308"/>
                    <a:pt x="47409" y="4417431"/>
                  </a:cubicBezTo>
                  <a:cubicBezTo>
                    <a:pt x="44733" y="4403430"/>
                    <a:pt x="41294" y="4389679"/>
                    <a:pt x="39000" y="4375677"/>
                  </a:cubicBezTo>
                  <a:lnTo>
                    <a:pt x="31610" y="4333674"/>
                  </a:lnTo>
                  <a:cubicBezTo>
                    <a:pt x="26258" y="4305797"/>
                    <a:pt x="22563" y="4277544"/>
                    <a:pt x="18868" y="4249417"/>
                  </a:cubicBezTo>
                  <a:cubicBezTo>
                    <a:pt x="4214" y="4136784"/>
                    <a:pt x="-2158" y="4023275"/>
                    <a:pt x="646" y="3910265"/>
                  </a:cubicBezTo>
                  <a:cubicBezTo>
                    <a:pt x="5997" y="3683872"/>
                    <a:pt x="50596" y="3459605"/>
                    <a:pt x="130234" y="3248337"/>
                  </a:cubicBezTo>
                  <a:cubicBezTo>
                    <a:pt x="207961" y="3039196"/>
                    <a:pt x="278044" y="2827179"/>
                    <a:pt x="335383" y="2611911"/>
                  </a:cubicBezTo>
                  <a:cubicBezTo>
                    <a:pt x="393743" y="2396644"/>
                    <a:pt x="435792" y="2178627"/>
                    <a:pt x="487272" y="1958609"/>
                  </a:cubicBezTo>
                  <a:cubicBezTo>
                    <a:pt x="493259" y="1931107"/>
                    <a:pt x="501287" y="1903730"/>
                    <a:pt x="508550" y="1876227"/>
                  </a:cubicBezTo>
                  <a:cubicBezTo>
                    <a:pt x="516195" y="1848725"/>
                    <a:pt x="522312" y="1820972"/>
                    <a:pt x="531742" y="1793721"/>
                  </a:cubicBezTo>
                  <a:lnTo>
                    <a:pt x="558245" y="1711465"/>
                  </a:lnTo>
                  <a:cubicBezTo>
                    <a:pt x="568439" y="1684337"/>
                    <a:pt x="579652" y="1657459"/>
                    <a:pt x="590100" y="1630332"/>
                  </a:cubicBezTo>
                  <a:cubicBezTo>
                    <a:pt x="635080" y="1523075"/>
                    <a:pt x="690637" y="1417566"/>
                    <a:pt x="758680" y="1322433"/>
                  </a:cubicBezTo>
                  <a:cubicBezTo>
                    <a:pt x="824430" y="1225051"/>
                    <a:pt x="899610" y="1136168"/>
                    <a:pt x="976317" y="1049286"/>
                  </a:cubicBezTo>
                  <a:cubicBezTo>
                    <a:pt x="995049" y="1027035"/>
                    <a:pt x="1015436" y="1006533"/>
                    <a:pt x="1035314" y="985406"/>
                  </a:cubicBezTo>
                  <a:lnTo>
                    <a:pt x="1095329" y="922526"/>
                  </a:lnTo>
                  <a:cubicBezTo>
                    <a:pt x="1114953" y="901149"/>
                    <a:pt x="1136359" y="881397"/>
                    <a:pt x="1157384" y="861271"/>
                  </a:cubicBezTo>
                  <a:lnTo>
                    <a:pt x="1220841" y="801017"/>
                  </a:lnTo>
                  <a:cubicBezTo>
                    <a:pt x="1241610" y="780514"/>
                    <a:pt x="1264418" y="762014"/>
                    <a:pt x="1286462" y="742886"/>
                  </a:cubicBezTo>
                  <a:lnTo>
                    <a:pt x="1353233" y="685632"/>
                  </a:lnTo>
                  <a:lnTo>
                    <a:pt x="1369924" y="671256"/>
                  </a:lnTo>
                  <a:cubicBezTo>
                    <a:pt x="1375658" y="666631"/>
                    <a:pt x="1381520" y="662255"/>
                    <a:pt x="1387380" y="657755"/>
                  </a:cubicBezTo>
                  <a:lnTo>
                    <a:pt x="1422422" y="630877"/>
                  </a:lnTo>
                  <a:lnTo>
                    <a:pt x="1492759" y="577248"/>
                  </a:lnTo>
                  <a:cubicBezTo>
                    <a:pt x="1504355" y="567997"/>
                    <a:pt x="1516714" y="559997"/>
                    <a:pt x="1528820" y="551496"/>
                  </a:cubicBezTo>
                  <a:lnTo>
                    <a:pt x="1565390" y="526370"/>
                  </a:lnTo>
                  <a:lnTo>
                    <a:pt x="1639040" y="476490"/>
                  </a:lnTo>
                  <a:cubicBezTo>
                    <a:pt x="1689754" y="445613"/>
                    <a:pt x="1740723" y="414986"/>
                    <a:pt x="1792075" y="384859"/>
                  </a:cubicBezTo>
                  <a:cubicBezTo>
                    <a:pt x="2000282" y="268724"/>
                    <a:pt x="2224927" y="179467"/>
                    <a:pt x="2455943" y="117836"/>
                  </a:cubicBezTo>
                  <a:cubicBezTo>
                    <a:pt x="2687088" y="55957"/>
                    <a:pt x="2923964" y="21204"/>
                    <a:pt x="3159952" y="7203"/>
                  </a:cubicBezTo>
                  <a:cubicBezTo>
                    <a:pt x="3219076" y="3515"/>
                    <a:pt x="3277945" y="1389"/>
                    <a:pt x="3336813" y="49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3899432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F98E6AF-7B70-CF40-95A0-EDF8D6F16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MX" sz="3800"/>
              <a:t>Equipo necesario + rol de cada integrante del equipo</a:t>
            </a:r>
            <a:endParaRPr lang="es-MX" sz="3800">
              <a:cs typeface="Calibri Light"/>
            </a:endParaRPr>
          </a:p>
        </p:txBody>
      </p:sp>
      <p:sp>
        <p:nvSpPr>
          <p:cNvPr id="19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053524-C902-9B88-1AF8-DA2D752BA996}"/>
              </a:ext>
            </a:extLst>
          </p:cNvPr>
          <p:cNvSpPr txBox="1"/>
          <p:nvPr/>
        </p:nvSpPr>
        <p:spPr>
          <a:xfrm>
            <a:off x="640080" y="2872899"/>
            <a:ext cx="4243589" cy="3320668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sz="2200"/>
              <a:t>Psic</a:t>
            </a:r>
            <a:r>
              <a:rPr lang="es-US" sz="2200"/>
              <a:t>ó</a:t>
            </a:r>
            <a:r>
              <a:rPr lang="es-MX" sz="2200"/>
              <a:t>logo/pedagogo</a:t>
            </a:r>
            <a:endParaRPr lang="es-MX" sz="2200">
              <a:cs typeface="Calibri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sz="2200"/>
              <a:t>Ingeniero el</a:t>
            </a:r>
            <a:r>
              <a:rPr lang="es-US" sz="2200"/>
              <a:t>é</a:t>
            </a:r>
            <a:r>
              <a:rPr lang="es-MX" sz="2200"/>
              <a:t>ctrico</a:t>
            </a:r>
            <a:endParaRPr lang="es-MX" sz="2200" err="1">
              <a:cs typeface="Calibri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sz="2200"/>
              <a:t>Fisioterapeuta o preparador f</a:t>
            </a:r>
            <a:r>
              <a:rPr lang="es-US" sz="2200"/>
              <a:t>í</a:t>
            </a:r>
            <a:r>
              <a:rPr lang="es-MX" sz="2200"/>
              <a:t>sico</a:t>
            </a:r>
            <a:endParaRPr lang="es-MX" sz="2200" err="1">
              <a:cs typeface="Calibri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sz="2200"/>
              <a:t>Mercad</a:t>
            </a:r>
            <a:r>
              <a:rPr lang="es-US" sz="2200"/>
              <a:t>o</a:t>
            </a:r>
            <a:r>
              <a:rPr lang="es-MX" sz="2200"/>
              <a:t>logo/dise</a:t>
            </a:r>
            <a:r>
              <a:rPr lang="es-US" sz="2200"/>
              <a:t>ñ</a:t>
            </a:r>
            <a:r>
              <a:rPr lang="es-MX" sz="2200"/>
              <a:t>ador grafico</a:t>
            </a:r>
            <a:endParaRPr lang="es-MX" sz="2200">
              <a:cs typeface="Calibri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FF07227-8FA2-FCA1-F491-343657A257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639" r="11014" b="8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006172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350389F-F4DE-933F-2022-A6A551818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>
                <a:cs typeface="Calibri Light"/>
              </a:rPr>
              <a:t>Resultados MBTI </a:t>
            </a:r>
          </a:p>
        </p:txBody>
      </p:sp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2FA708CD-26DB-849C-080D-5E9E00C6E9B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445343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0814941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Panorámica</PresentationFormat>
  <Slides>10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Tema de Office</vt:lpstr>
      <vt:lpstr>Traje de exploración y entrenamiento psicomotriz para niños con discapacidad visual</vt:lpstr>
      <vt:lpstr>Oportunidad de mercado</vt:lpstr>
      <vt:lpstr>Problemática social en México enfocado en los niños</vt:lpstr>
      <vt:lpstr>Solucion propuesta + viabilidad</vt:lpstr>
      <vt:lpstr>Competencia en el mercado (dolarés)</vt:lpstr>
      <vt:lpstr>Modelo financiero basico (pesos mx)</vt:lpstr>
      <vt:lpstr>Uso de fondos</vt:lpstr>
      <vt:lpstr>Equipo necesario + rol de cada integrante del equipo</vt:lpstr>
      <vt:lpstr>Resultados MBTI </vt:lpstr>
      <vt:lpstr>Gracias por su atención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Personal interview</dc:title>
  <dc:creator>Isaac Hortiales</dc:creator>
  <cp:lastModifiedBy>Isaac Hortiales</cp:lastModifiedBy>
  <cp:revision>4</cp:revision>
  <dcterms:created xsi:type="dcterms:W3CDTF">2023-06-22T15:19:51Z</dcterms:created>
  <dcterms:modified xsi:type="dcterms:W3CDTF">2023-07-13T11:05:02Z</dcterms:modified>
</cp:coreProperties>
</file>