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8" r:id="rId9"/>
    <p:sldId id="269" r:id="rId10"/>
    <p:sldId id="267" r:id="rId11"/>
    <p:sldId id="270" r:id="rId12"/>
    <p:sldId id="266" r:id="rId13"/>
    <p:sldId id="263" r:id="rId14"/>
    <p:sldId id="262" r:id="rId15"/>
    <p:sldId id="264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9"/>
    <p:restoredTop sz="94672"/>
  </p:normalViewPr>
  <p:slideViewPr>
    <p:cSldViewPr snapToGrid="0">
      <p:cViewPr>
        <p:scale>
          <a:sx n="120" d="100"/>
          <a:sy n="120" d="100"/>
        </p:scale>
        <p:origin x="-1256" y="-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C67741-0D6E-7370-F9BE-9B543E9D2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E1D9DD4-B8A0-404C-FE8F-0CC5ED69D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FAEE71-7486-8B78-B61A-AB59665E7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DA83BD-7965-803B-8E0C-49E20AD2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3A953B-335B-A341-FDE2-F2306058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372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E0C28C-CD0A-B5F2-8BE3-4DF8C771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EB3BDA9-2786-B9EE-7D4C-D10543C27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0DFA07-198D-4F3D-49B7-BEA8C7ED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0696BB-59A0-5854-366A-80BA0ED2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708786-ADAC-2B00-5EEB-E50782DA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265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1A7FD81-B187-4C2F-1F49-450DA837F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EC01FAD-401A-AEA2-A60B-8EAF78341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6788D5-A354-E16D-4794-545EACC3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BC9646-C4F0-2544-B9DC-450CA990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3A1E8A-64CE-C703-F286-3E77D9BE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1238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1AC690-3365-32B9-3B55-4C5E28E9F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5BA616-610D-69D2-3EAE-A8DC29FA1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AB06DA-F4C4-8A96-121B-683B694C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630CBD-FB21-13B3-F43A-BF820701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1D3A9C-9BF4-082A-54DF-06696F3D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23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05DAFA-1267-5F8D-F7F5-7F27BAB8E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D84FFF-EF5F-941D-7922-D28A94581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768BBA-DF5F-7073-4E9B-BD44FDBB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1C1405-5179-32D2-8D6E-25F62BB60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8927CE-C6F0-9D2B-C3E1-70AD9738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607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B6D42C-407A-2E33-CAA0-252482A86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1A293D-7F49-FB37-2892-2F453D47E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EF01505-02C1-1332-96A2-8D17C4E7C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45B87CC-A718-A1DF-4515-29A2C98E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078A81-252D-A5AD-BD58-10B04811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444F1F-D541-07E9-8CF7-1EA74E41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372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F8CFF5-F5E3-4169-049A-3FE577F4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104D4F-7D28-0E8D-E0C5-1F0CCA0C1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CCF6FFC-851C-E678-5FAE-5FA43A9E6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102AD19-A6EE-F6B2-01E2-B99072620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3908AF2-9B10-33AB-7C39-72EC18612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3B59220-0FB3-3F30-31DC-D8A6B476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D6EBA29-CAD3-0F17-F468-5B37DEAB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D8B5986-4CB6-A187-9226-C6F4392A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820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54162A-0ACE-B384-A498-9A5C21BD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9D846FE-568D-1F1F-04E0-E3CD1661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32D9DDC-987B-71F0-A1C1-2142322B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501B668-93C9-FE3E-9909-AB3BC477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560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01A90ED-AFC3-CEC5-1F32-A7641476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33E8C8-FFA9-416B-A690-1BDBEEB9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F1F05E2-E7DE-A51C-F3B5-F31892B6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350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687239-9422-75D1-4F36-93A5BC2C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2BF32A-6F08-7D24-941F-2A3675C77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AE21220-E2F1-7081-6E45-540181191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8DFD0B-5FD3-3A3B-4E76-83C2D4E3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E8ED7ED-932E-12BF-57A9-96A55450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FBAD4E-1070-EF41-BEEC-B4B32025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465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A6DE51-713C-9705-8B8D-31A62D18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287E726-8F0F-999A-A1AE-96DEA19B7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0D9248-93B8-FE3A-3D96-780C5F13E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87CD8E-CDC8-2458-25FA-5F250770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560BEC-349F-ABBF-3D77-E526F45F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768403-E07C-0F79-29BD-3F269B43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2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305E549-FB62-8130-D5C9-5CE328C9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8050A6-44DC-C34B-9FAE-C234D2FB3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2E3324-6948-6D7E-465A-4F1273224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2516-04CF-E84D-B127-C673DCD13D53}" type="datetimeFigureOut">
              <a:rPr kumimoji="1" lang="zh-CN" altLang="en-US" smtClean="0"/>
              <a:t>2024/2/13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38DE2C-96D9-B2C7-B2B7-9C9CCED9C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064909-F47E-2E60-DF7B-52FB2934F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8C46-68E7-5949-8B95-D63E74B979E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112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AAF3080-DCDF-CACA-C39A-ABC2512B9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522" y="782019"/>
            <a:ext cx="5321300" cy="4953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2DD098C4-D5C3-1FED-587D-C453B2F67EEB}"/>
              </a:ext>
            </a:extLst>
          </p:cNvPr>
          <p:cNvSpPr/>
          <p:nvPr/>
        </p:nvSpPr>
        <p:spPr>
          <a:xfrm>
            <a:off x="3369027" y="782019"/>
            <a:ext cx="708556" cy="21207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06F103C7-8377-5C52-7A89-88CE14BACE12}"/>
              </a:ext>
            </a:extLst>
          </p:cNvPr>
          <p:cNvSpPr/>
          <p:nvPr/>
        </p:nvSpPr>
        <p:spPr>
          <a:xfrm flipH="1">
            <a:off x="2408748" y="782019"/>
            <a:ext cx="960279" cy="212070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C8040BC-232C-4706-4B60-ABBCA5DA6D50}"/>
              </a:ext>
            </a:extLst>
          </p:cNvPr>
          <p:cNvSpPr/>
          <p:nvPr/>
        </p:nvSpPr>
        <p:spPr>
          <a:xfrm>
            <a:off x="3369027" y="3614316"/>
            <a:ext cx="708556" cy="21207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id="{F57D96A4-8991-47C9-120E-D221C17C6B91}"/>
              </a:ext>
            </a:extLst>
          </p:cNvPr>
          <p:cNvSpPr/>
          <p:nvPr/>
        </p:nvSpPr>
        <p:spPr>
          <a:xfrm flipH="1">
            <a:off x="2408748" y="3614316"/>
            <a:ext cx="960279" cy="212070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115A3B7-75F1-AC80-21C3-3021FCF3E2E4}"/>
              </a:ext>
            </a:extLst>
          </p:cNvPr>
          <p:cNvSpPr txBox="1"/>
          <p:nvPr/>
        </p:nvSpPr>
        <p:spPr>
          <a:xfrm>
            <a:off x="643944" y="1571223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Left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58C9884-30DC-A948-96D4-3B9266E4B77C}"/>
              </a:ext>
            </a:extLst>
          </p:cNvPr>
          <p:cNvSpPr txBox="1"/>
          <p:nvPr/>
        </p:nvSpPr>
        <p:spPr>
          <a:xfrm>
            <a:off x="627814" y="4288665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Right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7C3811E-572F-962C-6197-6A60A79E6359}"/>
              </a:ext>
            </a:extLst>
          </p:cNvPr>
          <p:cNvSpPr txBox="1"/>
          <p:nvPr/>
        </p:nvSpPr>
        <p:spPr>
          <a:xfrm>
            <a:off x="3516357" y="305901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6BBEC52-B2B5-7E16-112C-05B507B68B30}"/>
              </a:ext>
            </a:extLst>
          </p:cNvPr>
          <p:cNvSpPr txBox="1"/>
          <p:nvPr/>
        </p:nvSpPr>
        <p:spPr>
          <a:xfrm>
            <a:off x="2681939" y="305901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3F2E7C0-C4FC-6D5C-4AD3-034E441F33E1}"/>
              </a:ext>
            </a:extLst>
          </p:cNvPr>
          <p:cNvSpPr txBox="1"/>
          <p:nvPr/>
        </p:nvSpPr>
        <p:spPr>
          <a:xfrm>
            <a:off x="4166600" y="175976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L1</a:t>
            </a:r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D424C11-1165-9EEA-F094-CF6394860FDB}"/>
              </a:ext>
            </a:extLst>
          </p:cNvPr>
          <p:cNvSpPr txBox="1"/>
          <p:nvPr/>
        </p:nvSpPr>
        <p:spPr>
          <a:xfrm>
            <a:off x="3571600" y="589131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E84A276-A67C-441B-978F-706AF0498DFF}"/>
              </a:ext>
            </a:extLst>
          </p:cNvPr>
          <p:cNvSpPr txBox="1"/>
          <p:nvPr/>
        </p:nvSpPr>
        <p:spPr>
          <a:xfrm>
            <a:off x="2737182" y="589131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C7AE045-4EE1-D658-3D21-9CA3AAB30B1E}"/>
              </a:ext>
            </a:extLst>
          </p:cNvPr>
          <p:cNvSpPr txBox="1"/>
          <p:nvPr/>
        </p:nvSpPr>
        <p:spPr>
          <a:xfrm>
            <a:off x="4221843" y="4592061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655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45549" y="1191418"/>
            <a:ext cx="540000" cy="144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36405" y="1201585"/>
            <a:ext cx="540000" cy="1440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4893" y="3608611"/>
            <a:ext cx="16092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5D67653-A393-DFE3-D7F5-E34C546613AD}"/>
              </a:ext>
            </a:extLst>
          </p:cNvPr>
          <p:cNvSpPr/>
          <p:nvPr/>
        </p:nvSpPr>
        <p:spPr>
          <a:xfrm>
            <a:off x="3481103" y="2504513"/>
            <a:ext cx="97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AD40072-92C2-7B71-5FDA-B5247B69DEE8}"/>
              </a:ext>
            </a:extLst>
          </p:cNvPr>
          <p:cNvSpPr/>
          <p:nvPr/>
        </p:nvSpPr>
        <p:spPr>
          <a:xfrm>
            <a:off x="4465332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DF8FB5E-3BD5-EB01-FB0E-1F098B30E396}"/>
              </a:ext>
            </a:extLst>
          </p:cNvPr>
          <p:cNvSpPr/>
          <p:nvPr/>
        </p:nvSpPr>
        <p:spPr>
          <a:xfrm>
            <a:off x="3340561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710AB79-E9A0-2727-0A3B-F255F16738A9}"/>
              </a:ext>
            </a:extLst>
          </p:cNvPr>
          <p:cNvSpPr/>
          <p:nvPr/>
        </p:nvSpPr>
        <p:spPr>
          <a:xfrm>
            <a:off x="1979937" y="2510354"/>
            <a:ext cx="97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CA83044-6C05-07C2-0DBD-F3153CC6A5C8}"/>
              </a:ext>
            </a:extLst>
          </p:cNvPr>
          <p:cNvSpPr/>
          <p:nvPr/>
        </p:nvSpPr>
        <p:spPr>
          <a:xfrm>
            <a:off x="4461596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9F6F7DB-8ECE-9FF9-EADE-EC11B2E8EDC1}"/>
              </a:ext>
            </a:extLst>
          </p:cNvPr>
          <p:cNvSpPr/>
          <p:nvPr/>
        </p:nvSpPr>
        <p:spPr>
          <a:xfrm>
            <a:off x="3336825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A7DEFE3-6677-A140-A71F-4EA9D6EE64D6}"/>
              </a:ext>
            </a:extLst>
          </p:cNvPr>
          <p:cNvSpPr/>
          <p:nvPr/>
        </p:nvSpPr>
        <p:spPr>
          <a:xfrm>
            <a:off x="2960227" y="3612170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A97A25F-0BA2-504B-3D7C-FA980C483EAF}"/>
              </a:ext>
            </a:extLst>
          </p:cNvPr>
          <p:cNvSpPr/>
          <p:nvPr/>
        </p:nvSpPr>
        <p:spPr>
          <a:xfrm>
            <a:off x="2957584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4BC86F8-F9C3-5E54-6438-B24B86A11F85}"/>
              </a:ext>
            </a:extLst>
          </p:cNvPr>
          <p:cNvSpPr/>
          <p:nvPr/>
        </p:nvSpPr>
        <p:spPr>
          <a:xfrm>
            <a:off x="2379244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6C14C52-488F-8A95-EF05-D3F0C459B597}"/>
              </a:ext>
            </a:extLst>
          </p:cNvPr>
          <p:cNvSpPr/>
          <p:nvPr/>
        </p:nvSpPr>
        <p:spPr>
          <a:xfrm>
            <a:off x="2367352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70B281-8373-EEDD-C0E6-CCE10E310CE2}"/>
              </a:ext>
            </a:extLst>
          </p:cNvPr>
          <p:cNvSpPr txBox="1"/>
          <p:nvPr/>
        </p:nvSpPr>
        <p:spPr>
          <a:xfrm>
            <a:off x="-867909" y="321805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E23169E-DB97-8B7F-49C3-20202C65A6AA}"/>
              </a:ext>
            </a:extLst>
          </p:cNvPr>
          <p:cNvSpPr txBox="1"/>
          <p:nvPr/>
        </p:nvSpPr>
        <p:spPr>
          <a:xfrm>
            <a:off x="-868080" y="5160645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835EF782-004D-6B68-FDC0-32E0EA6832BC}"/>
              </a:ext>
            </a:extLst>
          </p:cNvPr>
          <p:cNvSpPr/>
          <p:nvPr/>
        </p:nvSpPr>
        <p:spPr>
          <a:xfrm>
            <a:off x="2519471" y="1202501"/>
            <a:ext cx="43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FE28D97-98E9-2BD2-9401-62E490750911}"/>
              </a:ext>
            </a:extLst>
          </p:cNvPr>
          <p:cNvSpPr/>
          <p:nvPr/>
        </p:nvSpPr>
        <p:spPr>
          <a:xfrm>
            <a:off x="4017118" y="1202501"/>
            <a:ext cx="43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F3600625-873D-A966-A91C-53C3C84A9E60}"/>
              </a:ext>
            </a:extLst>
          </p:cNvPr>
          <p:cNvSpPr/>
          <p:nvPr/>
        </p:nvSpPr>
        <p:spPr>
          <a:xfrm>
            <a:off x="4467744" y="1594101"/>
            <a:ext cx="142991" cy="72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B0F6AD9C-6615-1A1C-5963-428C87E28321}"/>
              </a:ext>
            </a:extLst>
          </p:cNvPr>
          <p:cNvSpPr/>
          <p:nvPr/>
        </p:nvSpPr>
        <p:spPr>
          <a:xfrm>
            <a:off x="2956838" y="1595288"/>
            <a:ext cx="142991" cy="72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DE0704FA-95AD-2423-B3F7-055831D33747}"/>
              </a:ext>
            </a:extLst>
          </p:cNvPr>
          <p:cNvSpPr/>
          <p:nvPr/>
        </p:nvSpPr>
        <p:spPr>
          <a:xfrm>
            <a:off x="5156777" y="1200037"/>
            <a:ext cx="142991" cy="393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8ADB8A58-37DE-2CB3-79AF-1014CE1D787B}"/>
              </a:ext>
            </a:extLst>
          </p:cNvPr>
          <p:cNvSpPr/>
          <p:nvPr/>
        </p:nvSpPr>
        <p:spPr>
          <a:xfrm>
            <a:off x="5154037" y="2322808"/>
            <a:ext cx="142991" cy="32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F0B2541E-98E1-9D97-E8A2-5DF3EA27802E}"/>
              </a:ext>
            </a:extLst>
          </p:cNvPr>
          <p:cNvSpPr/>
          <p:nvPr/>
        </p:nvSpPr>
        <p:spPr>
          <a:xfrm>
            <a:off x="7175932" y="1208915"/>
            <a:ext cx="142991" cy="393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DB1ABF8E-063F-3CC4-631E-14031338FBBB}"/>
              </a:ext>
            </a:extLst>
          </p:cNvPr>
          <p:cNvSpPr/>
          <p:nvPr/>
        </p:nvSpPr>
        <p:spPr>
          <a:xfrm>
            <a:off x="7175932" y="2318479"/>
            <a:ext cx="142991" cy="32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7B760083-1C09-7961-1C5C-218651C12CAF}"/>
              </a:ext>
            </a:extLst>
          </p:cNvPr>
          <p:cNvSpPr txBox="1"/>
          <p:nvPr/>
        </p:nvSpPr>
        <p:spPr>
          <a:xfrm>
            <a:off x="273557" y="444683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6F27233A-8716-6121-DEB6-F0BD78C5B8D1}"/>
              </a:ext>
            </a:extLst>
          </p:cNvPr>
          <p:cNvSpPr/>
          <p:nvPr/>
        </p:nvSpPr>
        <p:spPr>
          <a:xfrm>
            <a:off x="-1025880" y="3608613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90908F53-94C8-6206-8C3D-AD9A776A2FC5}"/>
              </a:ext>
            </a:extLst>
          </p:cNvPr>
          <p:cNvSpPr txBox="1"/>
          <p:nvPr/>
        </p:nvSpPr>
        <p:spPr>
          <a:xfrm>
            <a:off x="8944431" y="35734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√(L1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+L2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A86FA125-A9FB-A4F5-FC15-4DA0B2E0E03C}"/>
              </a:ext>
            </a:extLst>
          </p:cNvPr>
          <p:cNvSpPr/>
          <p:nvPr/>
        </p:nvSpPr>
        <p:spPr>
          <a:xfrm rot="5400000">
            <a:off x="2407433" y="4422036"/>
            <a:ext cx="14400000" cy="16092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ADD570F3-54FD-5405-7788-9097F3FD4419}"/>
              </a:ext>
            </a:extLst>
          </p:cNvPr>
          <p:cNvSpPr/>
          <p:nvPr/>
        </p:nvSpPr>
        <p:spPr>
          <a:xfrm rot="17434305">
            <a:off x="2257069" y="-2118695"/>
            <a:ext cx="720000" cy="713370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65375DC5-4A4B-A173-53A4-746A6EA12570}"/>
              </a:ext>
            </a:extLst>
          </p:cNvPr>
          <p:cNvSpPr/>
          <p:nvPr/>
        </p:nvSpPr>
        <p:spPr>
          <a:xfrm>
            <a:off x="9254513" y="-1787783"/>
            <a:ext cx="720000" cy="916409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83C75E0D-2DB2-6320-029D-42F450F121AE}"/>
              </a:ext>
            </a:extLst>
          </p:cNvPr>
          <p:cNvSpPr/>
          <p:nvPr/>
        </p:nvSpPr>
        <p:spPr>
          <a:xfrm rot="5400000">
            <a:off x="7175427" y="-1368958"/>
            <a:ext cx="144000" cy="1009048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FFAA8D7C-2EDD-6C00-4B56-6ED17D611D1C}"/>
              </a:ext>
            </a:extLst>
          </p:cNvPr>
          <p:cNvSpPr txBox="1"/>
          <p:nvPr/>
        </p:nvSpPr>
        <p:spPr>
          <a:xfrm>
            <a:off x="10654563" y="3894980"/>
            <a:ext cx="46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A3428CA9-EDDD-9908-B059-BE0BB50C6802}"/>
              </a:ext>
            </a:extLst>
          </p:cNvPr>
          <p:cNvSpPr txBox="1"/>
          <p:nvPr/>
        </p:nvSpPr>
        <p:spPr>
          <a:xfrm>
            <a:off x="10580517" y="172679"/>
            <a:ext cx="46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D4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61796F1F-6954-B4C3-5717-9FF1DA12CF2D}"/>
              </a:ext>
            </a:extLst>
          </p:cNvPr>
          <p:cNvSpPr txBox="1"/>
          <p:nvPr/>
        </p:nvSpPr>
        <p:spPr>
          <a:xfrm>
            <a:off x="6008295" y="2715368"/>
            <a:ext cx="46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D4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508AD579-CD42-1B4D-BA85-2EE177DBFA7C}"/>
              </a:ext>
            </a:extLst>
          </p:cNvPr>
          <p:cNvSpPr/>
          <p:nvPr/>
        </p:nvSpPr>
        <p:spPr>
          <a:xfrm>
            <a:off x="8802833" y="3611061"/>
            <a:ext cx="449620" cy="144000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CC377DF9-78BB-640A-A53C-D75284172870}"/>
              </a:ext>
            </a:extLst>
          </p:cNvPr>
          <p:cNvSpPr/>
          <p:nvPr/>
        </p:nvSpPr>
        <p:spPr>
          <a:xfrm>
            <a:off x="9976349" y="3604285"/>
            <a:ext cx="435684" cy="144000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B05F1411-423F-1188-1BB8-DCF98C2EA223}"/>
              </a:ext>
            </a:extLst>
          </p:cNvPr>
          <p:cNvSpPr/>
          <p:nvPr/>
        </p:nvSpPr>
        <p:spPr>
          <a:xfrm rot="5400000">
            <a:off x="7243925" y="649156"/>
            <a:ext cx="144000" cy="1009048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24A08309-9901-48C1-9085-6E0BA27C6CE2}"/>
              </a:ext>
            </a:extLst>
          </p:cNvPr>
          <p:cNvSpPr txBox="1"/>
          <p:nvPr/>
        </p:nvSpPr>
        <p:spPr>
          <a:xfrm>
            <a:off x="10666541" y="5158148"/>
            <a:ext cx="46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34744ECB-B8F8-3170-6056-883BAB48B1C4}"/>
              </a:ext>
            </a:extLst>
          </p:cNvPr>
          <p:cNvSpPr/>
          <p:nvPr/>
        </p:nvSpPr>
        <p:spPr>
          <a:xfrm>
            <a:off x="9974513" y="5622161"/>
            <a:ext cx="435684" cy="144000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4DFB5D8A-78CA-4A42-0B55-B211A757EE6E}"/>
              </a:ext>
            </a:extLst>
          </p:cNvPr>
          <p:cNvSpPr/>
          <p:nvPr/>
        </p:nvSpPr>
        <p:spPr>
          <a:xfrm>
            <a:off x="8804893" y="5629174"/>
            <a:ext cx="449620" cy="144000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64CD1BD3-FBA8-C231-4F4C-251F2F246B79}"/>
              </a:ext>
            </a:extLst>
          </p:cNvPr>
          <p:cNvSpPr/>
          <p:nvPr/>
        </p:nvSpPr>
        <p:spPr>
          <a:xfrm rot="17420005">
            <a:off x="3343851" y="1780920"/>
            <a:ext cx="723599" cy="144000"/>
          </a:xfrm>
          <a:prstGeom prst="rect">
            <a:avLst/>
          </a:prstGeom>
          <a:solidFill>
            <a:srgbClr val="FF0000"/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A690E304-1A76-F30E-A9A1-D622CDA670F5}"/>
              </a:ext>
            </a:extLst>
          </p:cNvPr>
          <p:cNvSpPr/>
          <p:nvPr/>
        </p:nvSpPr>
        <p:spPr>
          <a:xfrm rot="17434305">
            <a:off x="1856544" y="-1730601"/>
            <a:ext cx="720000" cy="713370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B7AFA419-8CFD-BDA7-6BA7-09C5AE23E1E5}"/>
              </a:ext>
            </a:extLst>
          </p:cNvPr>
          <p:cNvSpPr/>
          <p:nvPr/>
        </p:nvSpPr>
        <p:spPr>
          <a:xfrm rot="17420005">
            <a:off x="1854745" y="1761593"/>
            <a:ext cx="723599" cy="144000"/>
          </a:xfrm>
          <a:prstGeom prst="rect">
            <a:avLst/>
          </a:prstGeom>
          <a:solidFill>
            <a:srgbClr val="FF0000"/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1098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45549" y="1180785"/>
            <a:ext cx="540000" cy="144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47038" y="1187297"/>
            <a:ext cx="540000" cy="1440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4893" y="3608611"/>
            <a:ext cx="16092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5D67653-A393-DFE3-D7F5-E34C546613AD}"/>
              </a:ext>
            </a:extLst>
          </p:cNvPr>
          <p:cNvSpPr/>
          <p:nvPr/>
        </p:nvSpPr>
        <p:spPr>
          <a:xfrm>
            <a:off x="3481103" y="2518801"/>
            <a:ext cx="97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AD40072-92C2-7B71-5FDA-B5247B69DEE8}"/>
              </a:ext>
            </a:extLst>
          </p:cNvPr>
          <p:cNvSpPr/>
          <p:nvPr/>
        </p:nvSpPr>
        <p:spPr>
          <a:xfrm>
            <a:off x="4493908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DF8FB5E-3BD5-EB01-FB0E-1F098B30E396}"/>
              </a:ext>
            </a:extLst>
          </p:cNvPr>
          <p:cNvSpPr/>
          <p:nvPr/>
        </p:nvSpPr>
        <p:spPr>
          <a:xfrm>
            <a:off x="3340561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710AB79-E9A0-2727-0A3B-F255F16738A9}"/>
              </a:ext>
            </a:extLst>
          </p:cNvPr>
          <p:cNvSpPr/>
          <p:nvPr/>
        </p:nvSpPr>
        <p:spPr>
          <a:xfrm>
            <a:off x="1979937" y="2510354"/>
            <a:ext cx="97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CA83044-6C05-07C2-0DBD-F3153CC6A5C8}"/>
              </a:ext>
            </a:extLst>
          </p:cNvPr>
          <p:cNvSpPr/>
          <p:nvPr/>
        </p:nvSpPr>
        <p:spPr>
          <a:xfrm>
            <a:off x="4490172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9F6F7DB-8ECE-9FF9-EADE-EC11B2E8EDC1}"/>
              </a:ext>
            </a:extLst>
          </p:cNvPr>
          <p:cNvSpPr/>
          <p:nvPr/>
        </p:nvSpPr>
        <p:spPr>
          <a:xfrm>
            <a:off x="3336825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A7DEFE3-6677-A140-A71F-4EA9D6EE64D6}"/>
              </a:ext>
            </a:extLst>
          </p:cNvPr>
          <p:cNvSpPr/>
          <p:nvPr/>
        </p:nvSpPr>
        <p:spPr>
          <a:xfrm>
            <a:off x="2974515" y="3597882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A97A25F-0BA2-504B-3D7C-FA980C483EAF}"/>
              </a:ext>
            </a:extLst>
          </p:cNvPr>
          <p:cNvSpPr/>
          <p:nvPr/>
        </p:nvSpPr>
        <p:spPr>
          <a:xfrm>
            <a:off x="2986160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4BC86F8-F9C3-5E54-6438-B24B86A11F85}"/>
              </a:ext>
            </a:extLst>
          </p:cNvPr>
          <p:cNvSpPr/>
          <p:nvPr/>
        </p:nvSpPr>
        <p:spPr>
          <a:xfrm>
            <a:off x="2368611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6C14C52-488F-8A95-EF05-D3F0C459B597}"/>
              </a:ext>
            </a:extLst>
          </p:cNvPr>
          <p:cNvSpPr/>
          <p:nvPr/>
        </p:nvSpPr>
        <p:spPr>
          <a:xfrm>
            <a:off x="2367352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70B281-8373-EEDD-C0E6-CCE10E310CE2}"/>
              </a:ext>
            </a:extLst>
          </p:cNvPr>
          <p:cNvSpPr txBox="1"/>
          <p:nvPr/>
        </p:nvSpPr>
        <p:spPr>
          <a:xfrm>
            <a:off x="-867909" y="321805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E23169E-DB97-8B7F-49C3-20202C65A6AA}"/>
              </a:ext>
            </a:extLst>
          </p:cNvPr>
          <p:cNvSpPr txBox="1"/>
          <p:nvPr/>
        </p:nvSpPr>
        <p:spPr>
          <a:xfrm>
            <a:off x="-868080" y="5160645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835EF782-004D-6B68-FDC0-32E0EA6832BC}"/>
              </a:ext>
            </a:extLst>
          </p:cNvPr>
          <p:cNvSpPr/>
          <p:nvPr/>
        </p:nvSpPr>
        <p:spPr>
          <a:xfrm>
            <a:off x="2519471" y="1202501"/>
            <a:ext cx="43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FE28D97-98E9-2BD2-9401-62E490750911}"/>
              </a:ext>
            </a:extLst>
          </p:cNvPr>
          <p:cNvSpPr/>
          <p:nvPr/>
        </p:nvSpPr>
        <p:spPr>
          <a:xfrm>
            <a:off x="4017118" y="1202501"/>
            <a:ext cx="43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F3600625-873D-A966-A91C-53C3C84A9E60}"/>
              </a:ext>
            </a:extLst>
          </p:cNvPr>
          <p:cNvSpPr/>
          <p:nvPr/>
        </p:nvSpPr>
        <p:spPr>
          <a:xfrm>
            <a:off x="4482032" y="1594101"/>
            <a:ext cx="142991" cy="72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B0F6AD9C-6615-1A1C-5963-428C87E28321}"/>
              </a:ext>
            </a:extLst>
          </p:cNvPr>
          <p:cNvSpPr/>
          <p:nvPr/>
        </p:nvSpPr>
        <p:spPr>
          <a:xfrm>
            <a:off x="2985414" y="1595288"/>
            <a:ext cx="142991" cy="72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DE0704FA-95AD-2423-B3F7-055831D33747}"/>
              </a:ext>
            </a:extLst>
          </p:cNvPr>
          <p:cNvSpPr/>
          <p:nvPr/>
        </p:nvSpPr>
        <p:spPr>
          <a:xfrm>
            <a:off x="5146144" y="1200037"/>
            <a:ext cx="142991" cy="393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8ADB8A58-37DE-2CB3-79AF-1014CE1D787B}"/>
              </a:ext>
            </a:extLst>
          </p:cNvPr>
          <p:cNvSpPr/>
          <p:nvPr/>
        </p:nvSpPr>
        <p:spPr>
          <a:xfrm>
            <a:off x="5154037" y="2322808"/>
            <a:ext cx="142991" cy="32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F0B2541E-98E1-9D97-E8A2-5DF3EA27802E}"/>
              </a:ext>
            </a:extLst>
          </p:cNvPr>
          <p:cNvSpPr/>
          <p:nvPr/>
        </p:nvSpPr>
        <p:spPr>
          <a:xfrm>
            <a:off x="7190220" y="1198282"/>
            <a:ext cx="142991" cy="393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DB1ABF8E-063F-3CC4-631E-14031338FBBB}"/>
              </a:ext>
            </a:extLst>
          </p:cNvPr>
          <p:cNvSpPr/>
          <p:nvPr/>
        </p:nvSpPr>
        <p:spPr>
          <a:xfrm>
            <a:off x="7190220" y="2318479"/>
            <a:ext cx="142991" cy="32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508AD579-CD42-1B4D-BA85-2EE177DBFA7C}"/>
              </a:ext>
            </a:extLst>
          </p:cNvPr>
          <p:cNvSpPr/>
          <p:nvPr/>
        </p:nvSpPr>
        <p:spPr>
          <a:xfrm>
            <a:off x="8802833" y="3611061"/>
            <a:ext cx="449620" cy="144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CC377DF9-78BB-640A-A53C-D75284172870}"/>
              </a:ext>
            </a:extLst>
          </p:cNvPr>
          <p:cNvSpPr/>
          <p:nvPr/>
        </p:nvSpPr>
        <p:spPr>
          <a:xfrm>
            <a:off x="9976349" y="3604285"/>
            <a:ext cx="435684" cy="144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34744ECB-B8F8-3170-6056-883BAB48B1C4}"/>
              </a:ext>
            </a:extLst>
          </p:cNvPr>
          <p:cNvSpPr/>
          <p:nvPr/>
        </p:nvSpPr>
        <p:spPr>
          <a:xfrm>
            <a:off x="9985146" y="5650737"/>
            <a:ext cx="435684" cy="144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4DFB5D8A-78CA-4A42-0B55-B211A757EE6E}"/>
              </a:ext>
            </a:extLst>
          </p:cNvPr>
          <p:cNvSpPr/>
          <p:nvPr/>
        </p:nvSpPr>
        <p:spPr>
          <a:xfrm>
            <a:off x="8804893" y="5657750"/>
            <a:ext cx="449620" cy="144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64CD1BD3-FBA8-C231-4F4C-251F2F246B79}"/>
              </a:ext>
            </a:extLst>
          </p:cNvPr>
          <p:cNvSpPr/>
          <p:nvPr/>
        </p:nvSpPr>
        <p:spPr>
          <a:xfrm rot="17420005">
            <a:off x="3343851" y="1766632"/>
            <a:ext cx="723599" cy="14400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B7AFA419-8CFD-BDA7-6BA7-09C5AE23E1E5}"/>
              </a:ext>
            </a:extLst>
          </p:cNvPr>
          <p:cNvSpPr/>
          <p:nvPr/>
        </p:nvSpPr>
        <p:spPr>
          <a:xfrm rot="17420005">
            <a:off x="1844112" y="1750960"/>
            <a:ext cx="723599" cy="14400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4359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6492674-418F-7D20-1586-242BF429C28E}"/>
              </a:ext>
            </a:extLst>
          </p:cNvPr>
          <p:cNvSpPr txBox="1"/>
          <p:nvPr/>
        </p:nvSpPr>
        <p:spPr>
          <a:xfrm>
            <a:off x="298433" y="173449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L1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DDA7A7F-784C-6772-5C7C-3279B06BFED6}"/>
              </a:ext>
            </a:extLst>
          </p:cNvPr>
          <p:cNvSpPr/>
          <p:nvPr/>
        </p:nvSpPr>
        <p:spPr>
          <a:xfrm>
            <a:off x="-867909" y="1203610"/>
            <a:ext cx="14400000" cy="144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33357" y="1203610"/>
            <a:ext cx="540000" cy="144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36405" y="1201585"/>
            <a:ext cx="540000" cy="1440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6B65ED1-504E-9D22-79DD-801D5071DB5D}"/>
              </a:ext>
            </a:extLst>
          </p:cNvPr>
          <p:cNvSpPr/>
          <p:nvPr/>
        </p:nvSpPr>
        <p:spPr>
          <a:xfrm>
            <a:off x="2377132" y="-573437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542F755-8697-27F5-818D-B764D29E4AC2}"/>
              </a:ext>
            </a:extLst>
          </p:cNvPr>
          <p:cNvSpPr txBox="1"/>
          <p:nvPr/>
        </p:nvSpPr>
        <p:spPr>
          <a:xfrm>
            <a:off x="2516714" y="35669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195C73E-61A7-8118-D44E-67AF61CD7E24}"/>
              </a:ext>
            </a:extLst>
          </p:cNvPr>
          <p:cNvSpPr txBox="1"/>
          <p:nvPr/>
        </p:nvSpPr>
        <p:spPr>
          <a:xfrm>
            <a:off x="273557" y="444683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BAFB773-712C-457C-D8C5-87A620574F99}"/>
              </a:ext>
            </a:extLst>
          </p:cNvPr>
          <p:cNvSpPr/>
          <p:nvPr/>
        </p:nvSpPr>
        <p:spPr>
          <a:xfrm>
            <a:off x="-1025880" y="3608613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33214E0-2A32-17C4-A008-E24EFD81BECC}"/>
              </a:ext>
            </a:extLst>
          </p:cNvPr>
          <p:cNvSpPr/>
          <p:nvPr/>
        </p:nvSpPr>
        <p:spPr>
          <a:xfrm rot="5400000">
            <a:off x="-964076" y="3653274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FF65037-21B9-36EA-41E1-49A7FD88426A}"/>
              </a:ext>
            </a:extLst>
          </p:cNvPr>
          <p:cNvSpPr txBox="1"/>
          <p:nvPr/>
        </p:nvSpPr>
        <p:spPr>
          <a:xfrm>
            <a:off x="6028976" y="35976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7104DD7-F60A-5DF6-BC93-3476460D5926}"/>
              </a:ext>
            </a:extLst>
          </p:cNvPr>
          <p:cNvSpPr/>
          <p:nvPr/>
        </p:nvSpPr>
        <p:spPr>
          <a:xfrm>
            <a:off x="1829892" y="-48434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12070ED-267E-E071-D880-0D3E320E4193}"/>
              </a:ext>
            </a:extLst>
          </p:cNvPr>
          <p:cNvSpPr txBox="1"/>
          <p:nvPr/>
        </p:nvSpPr>
        <p:spPr>
          <a:xfrm>
            <a:off x="1921565" y="34469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9295F49-A0D6-35CF-1E15-4CBB871DB834}"/>
              </a:ext>
            </a:extLst>
          </p:cNvPr>
          <p:cNvSpPr/>
          <p:nvPr/>
        </p:nvSpPr>
        <p:spPr>
          <a:xfrm>
            <a:off x="3883709" y="-484342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A3800A3-8C0F-E844-CF80-A0550930AAD3}"/>
              </a:ext>
            </a:extLst>
          </p:cNvPr>
          <p:cNvSpPr txBox="1"/>
          <p:nvPr/>
        </p:nvSpPr>
        <p:spPr>
          <a:xfrm>
            <a:off x="4017118" y="37431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933D1BA-88E1-02F8-87FE-04EF4CAEC8D5}"/>
              </a:ext>
            </a:extLst>
          </p:cNvPr>
          <p:cNvSpPr/>
          <p:nvPr/>
        </p:nvSpPr>
        <p:spPr>
          <a:xfrm>
            <a:off x="3347038" y="-41709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52065E9-688E-F28F-90EA-9B7DCB51104A}"/>
              </a:ext>
            </a:extLst>
          </p:cNvPr>
          <p:cNvSpPr txBox="1"/>
          <p:nvPr/>
        </p:nvSpPr>
        <p:spPr>
          <a:xfrm>
            <a:off x="3428142" y="35358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A19764-F1A2-6596-AA31-0348EC95282A}"/>
              </a:ext>
            </a:extLst>
          </p:cNvPr>
          <p:cNvSpPr txBox="1"/>
          <p:nvPr/>
        </p:nvSpPr>
        <p:spPr>
          <a:xfrm>
            <a:off x="8944431" y="35734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√(L1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+L2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33E5C9D-471C-506E-BE83-7B60C36687A0}"/>
              </a:ext>
            </a:extLst>
          </p:cNvPr>
          <p:cNvSpPr/>
          <p:nvPr/>
        </p:nvSpPr>
        <p:spPr>
          <a:xfrm rot="5400000">
            <a:off x="2407433" y="4422036"/>
            <a:ext cx="14400000" cy="16092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2833" y="3608611"/>
            <a:ext cx="16092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5D67653-A393-DFE3-D7F5-E34C546613AD}"/>
              </a:ext>
            </a:extLst>
          </p:cNvPr>
          <p:cNvSpPr/>
          <p:nvPr/>
        </p:nvSpPr>
        <p:spPr>
          <a:xfrm>
            <a:off x="3481103" y="2467937"/>
            <a:ext cx="97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AD40072-92C2-7B71-5FDA-B5247B69DEE8}"/>
              </a:ext>
            </a:extLst>
          </p:cNvPr>
          <p:cNvSpPr/>
          <p:nvPr/>
        </p:nvSpPr>
        <p:spPr>
          <a:xfrm>
            <a:off x="4465332" y="5588611"/>
            <a:ext cx="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DF8FB5E-3BD5-EB01-FB0E-1F098B30E396}"/>
              </a:ext>
            </a:extLst>
          </p:cNvPr>
          <p:cNvSpPr/>
          <p:nvPr/>
        </p:nvSpPr>
        <p:spPr>
          <a:xfrm>
            <a:off x="3340561" y="5588611"/>
            <a:ext cx="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710AB79-E9A0-2727-0A3B-F255F16738A9}"/>
              </a:ext>
            </a:extLst>
          </p:cNvPr>
          <p:cNvSpPr/>
          <p:nvPr/>
        </p:nvSpPr>
        <p:spPr>
          <a:xfrm>
            <a:off x="1979937" y="2461586"/>
            <a:ext cx="97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CA83044-6C05-07C2-0DBD-F3153CC6A5C8}"/>
              </a:ext>
            </a:extLst>
          </p:cNvPr>
          <p:cNvSpPr/>
          <p:nvPr/>
        </p:nvSpPr>
        <p:spPr>
          <a:xfrm>
            <a:off x="4461596" y="3611061"/>
            <a:ext cx="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9F6F7DB-8ECE-9FF9-EADE-EC11B2E8EDC1}"/>
              </a:ext>
            </a:extLst>
          </p:cNvPr>
          <p:cNvSpPr/>
          <p:nvPr/>
        </p:nvSpPr>
        <p:spPr>
          <a:xfrm>
            <a:off x="3336825" y="3611061"/>
            <a:ext cx="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A7DEFE3-6677-A140-A71F-4EA9D6EE64D6}"/>
              </a:ext>
            </a:extLst>
          </p:cNvPr>
          <p:cNvSpPr/>
          <p:nvPr/>
        </p:nvSpPr>
        <p:spPr>
          <a:xfrm>
            <a:off x="2960227" y="3612170"/>
            <a:ext cx="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A97A25F-0BA2-504B-3D7C-FA980C483EAF}"/>
              </a:ext>
            </a:extLst>
          </p:cNvPr>
          <p:cNvSpPr/>
          <p:nvPr/>
        </p:nvSpPr>
        <p:spPr>
          <a:xfrm>
            <a:off x="2957584" y="5588611"/>
            <a:ext cx="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4BC86F8-F9C3-5E54-6438-B24B86A11F85}"/>
              </a:ext>
            </a:extLst>
          </p:cNvPr>
          <p:cNvSpPr/>
          <p:nvPr/>
        </p:nvSpPr>
        <p:spPr>
          <a:xfrm>
            <a:off x="2379244" y="3611061"/>
            <a:ext cx="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6C14C52-488F-8A95-EF05-D3F0C459B597}"/>
              </a:ext>
            </a:extLst>
          </p:cNvPr>
          <p:cNvSpPr/>
          <p:nvPr/>
        </p:nvSpPr>
        <p:spPr>
          <a:xfrm>
            <a:off x="2367352" y="5588611"/>
            <a:ext cx="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835EF782-004D-6B68-FDC0-32E0EA6832BC}"/>
              </a:ext>
            </a:extLst>
          </p:cNvPr>
          <p:cNvSpPr/>
          <p:nvPr/>
        </p:nvSpPr>
        <p:spPr>
          <a:xfrm>
            <a:off x="2519471" y="1202501"/>
            <a:ext cx="43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FE28D97-98E9-2BD2-9401-62E490750911}"/>
              </a:ext>
            </a:extLst>
          </p:cNvPr>
          <p:cNvSpPr/>
          <p:nvPr/>
        </p:nvSpPr>
        <p:spPr>
          <a:xfrm>
            <a:off x="4017118" y="1202501"/>
            <a:ext cx="432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6C04A99-2B9F-8012-0126-C5B2A850B73A}"/>
              </a:ext>
            </a:extLst>
          </p:cNvPr>
          <p:cNvSpPr/>
          <p:nvPr/>
        </p:nvSpPr>
        <p:spPr>
          <a:xfrm>
            <a:off x="-641082" y="1595211"/>
            <a:ext cx="14400000" cy="72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CE0E214-9CAC-F53C-033F-A9120BD2753E}"/>
              </a:ext>
            </a:extLst>
          </p:cNvPr>
          <p:cNvSpPr txBox="1"/>
          <p:nvPr/>
        </p:nvSpPr>
        <p:spPr>
          <a:xfrm>
            <a:off x="1163258" y="1734494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14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40232" y="1205358"/>
            <a:ext cx="540000" cy="14400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40954" y="1203333"/>
            <a:ext cx="540000" cy="1440001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2833" y="3608611"/>
            <a:ext cx="1609200" cy="21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425E504-BC09-4426-443E-852B54A312CD}"/>
              </a:ext>
            </a:extLst>
          </p:cNvPr>
          <p:cNvSpPr txBox="1"/>
          <p:nvPr/>
        </p:nvSpPr>
        <p:spPr>
          <a:xfrm>
            <a:off x="2241483" y="2755903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Left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34DBC02-3772-2025-6F8B-BBF958D196A3}"/>
              </a:ext>
            </a:extLst>
          </p:cNvPr>
          <p:cNvSpPr txBox="1"/>
          <p:nvPr/>
        </p:nvSpPr>
        <p:spPr>
          <a:xfrm>
            <a:off x="3745128" y="2755903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Right</a:t>
            </a:r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C107432-7670-CBDA-95AE-9C4F362EF3A6}"/>
              </a:ext>
            </a:extLst>
          </p:cNvPr>
          <p:cNvSpPr txBox="1"/>
          <p:nvPr/>
        </p:nvSpPr>
        <p:spPr>
          <a:xfrm>
            <a:off x="6096000" y="2755903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Back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36D5C2C-D2BA-8DE7-0986-465C747F6A2E}"/>
              </a:ext>
            </a:extLst>
          </p:cNvPr>
          <p:cNvSpPr txBox="1"/>
          <p:nvPr/>
        </p:nvSpPr>
        <p:spPr>
          <a:xfrm>
            <a:off x="2451637" y="588265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Top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2B1446D-5682-F15C-ABB9-2E52D6F729F3}"/>
              </a:ext>
            </a:extLst>
          </p:cNvPr>
          <p:cNvSpPr txBox="1"/>
          <p:nvPr/>
        </p:nvSpPr>
        <p:spPr>
          <a:xfrm>
            <a:off x="3517433" y="588265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Bottom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EF916A4-F22E-2A58-0449-DC2FDA25919D}"/>
              </a:ext>
            </a:extLst>
          </p:cNvPr>
          <p:cNvSpPr txBox="1"/>
          <p:nvPr/>
        </p:nvSpPr>
        <p:spPr>
          <a:xfrm>
            <a:off x="8802833" y="5882656"/>
            <a:ext cx="160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dirty="0"/>
              <a:t>Front / Slope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1160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C3FF7A0-000D-BB19-77C8-450A3FD871DC}"/>
              </a:ext>
            </a:extLst>
          </p:cNvPr>
          <p:cNvSpPr txBox="1"/>
          <p:nvPr/>
        </p:nvSpPr>
        <p:spPr>
          <a:xfrm>
            <a:off x="978568" y="641684"/>
            <a:ext cx="31758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Assuming the material is 3mm</a:t>
            </a: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783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40232" y="1205358"/>
            <a:ext cx="540000" cy="14400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40954" y="1203333"/>
            <a:ext cx="540000" cy="1440001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2833" y="3608611"/>
            <a:ext cx="1609200" cy="21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425E504-BC09-4426-443E-852B54A312CD}"/>
              </a:ext>
            </a:extLst>
          </p:cNvPr>
          <p:cNvSpPr txBox="1"/>
          <p:nvPr/>
        </p:nvSpPr>
        <p:spPr>
          <a:xfrm>
            <a:off x="2241483" y="2755903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Left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34DBC02-3772-2025-6F8B-BBF958D196A3}"/>
              </a:ext>
            </a:extLst>
          </p:cNvPr>
          <p:cNvSpPr txBox="1"/>
          <p:nvPr/>
        </p:nvSpPr>
        <p:spPr>
          <a:xfrm>
            <a:off x="3745128" y="2755903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Right</a:t>
            </a:r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C107432-7670-CBDA-95AE-9C4F362EF3A6}"/>
              </a:ext>
            </a:extLst>
          </p:cNvPr>
          <p:cNvSpPr txBox="1"/>
          <p:nvPr/>
        </p:nvSpPr>
        <p:spPr>
          <a:xfrm>
            <a:off x="6096000" y="2755903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Back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36D5C2C-D2BA-8DE7-0986-465C747F6A2E}"/>
              </a:ext>
            </a:extLst>
          </p:cNvPr>
          <p:cNvSpPr txBox="1"/>
          <p:nvPr/>
        </p:nvSpPr>
        <p:spPr>
          <a:xfrm>
            <a:off x="2451637" y="588265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Top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2B1446D-5682-F15C-ABB9-2E52D6F729F3}"/>
              </a:ext>
            </a:extLst>
          </p:cNvPr>
          <p:cNvSpPr txBox="1"/>
          <p:nvPr/>
        </p:nvSpPr>
        <p:spPr>
          <a:xfrm>
            <a:off x="3517433" y="588265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Bottom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EF916A4-F22E-2A58-0449-DC2FDA25919D}"/>
              </a:ext>
            </a:extLst>
          </p:cNvPr>
          <p:cNvSpPr txBox="1"/>
          <p:nvPr/>
        </p:nvSpPr>
        <p:spPr>
          <a:xfrm>
            <a:off x="8802833" y="5882656"/>
            <a:ext cx="160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dirty="0"/>
              <a:t>Front / Slope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128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42F96F7-BE78-1D1B-069E-4647A53BD4D5}"/>
              </a:ext>
            </a:extLst>
          </p:cNvPr>
          <p:cNvSpPr/>
          <p:nvPr/>
        </p:nvSpPr>
        <p:spPr>
          <a:xfrm>
            <a:off x="721217" y="1606639"/>
            <a:ext cx="4456090" cy="28719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2641413-A256-987E-AA3D-7D05DA2B4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47164"/>
            <a:ext cx="5762223" cy="416367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917E90EC-809E-BCE2-AE7F-51472F776C09}"/>
              </a:ext>
            </a:extLst>
          </p:cNvPr>
          <p:cNvSpPr txBox="1"/>
          <p:nvPr/>
        </p:nvSpPr>
        <p:spPr>
          <a:xfrm>
            <a:off x="2021983" y="512579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Back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38BDA2C-9294-C0DE-DDB8-56B65F4FC16F}"/>
              </a:ext>
            </a:extLst>
          </p:cNvPr>
          <p:cNvSpPr txBox="1"/>
          <p:nvPr/>
        </p:nvSpPr>
        <p:spPr>
          <a:xfrm>
            <a:off x="5222757" y="3042633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L1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31E666C-C37F-88C5-6623-653F9B148F3A}"/>
              </a:ext>
            </a:extLst>
          </p:cNvPr>
          <p:cNvSpPr txBox="1"/>
          <p:nvPr/>
        </p:nvSpPr>
        <p:spPr>
          <a:xfrm>
            <a:off x="2742314" y="461988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622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BEBEEA4-0B8C-9494-8BD5-DB01F20DE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024" y="2140037"/>
            <a:ext cx="4595075" cy="374688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EF06229-AF40-B46E-2ED6-A0C2E1BCB24F}"/>
              </a:ext>
            </a:extLst>
          </p:cNvPr>
          <p:cNvSpPr/>
          <p:nvPr/>
        </p:nvSpPr>
        <p:spPr>
          <a:xfrm>
            <a:off x="875763" y="2140037"/>
            <a:ext cx="4456090" cy="28719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DCA545F-99C0-C456-4CD3-D6D586584B42}"/>
              </a:ext>
            </a:extLst>
          </p:cNvPr>
          <p:cNvSpPr txBox="1"/>
          <p:nvPr/>
        </p:nvSpPr>
        <p:spPr>
          <a:xfrm>
            <a:off x="2379090" y="5886917"/>
            <a:ext cx="14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Front / slope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EEB9409-DD3A-FFEF-B140-17E3739A8CEB}"/>
              </a:ext>
            </a:extLst>
          </p:cNvPr>
          <p:cNvSpPr txBox="1"/>
          <p:nvPr/>
        </p:nvSpPr>
        <p:spPr>
          <a:xfrm>
            <a:off x="5331853" y="324433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√(L1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+L2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59CFE1-BA85-B15E-90E5-872582CA76A2}"/>
              </a:ext>
            </a:extLst>
          </p:cNvPr>
          <p:cNvSpPr txBox="1"/>
          <p:nvPr/>
        </p:nvSpPr>
        <p:spPr>
          <a:xfrm>
            <a:off x="2689912" y="526480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966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1D0D8FA-DF6F-D536-D110-C6E6EE6A8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638" y="1514972"/>
            <a:ext cx="4902630" cy="3251744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9025CFC-D4F2-C58F-2256-BFDC8D5FD9EE}"/>
              </a:ext>
            </a:extLst>
          </p:cNvPr>
          <p:cNvSpPr/>
          <p:nvPr/>
        </p:nvSpPr>
        <p:spPr>
          <a:xfrm>
            <a:off x="924732" y="2568843"/>
            <a:ext cx="3859078" cy="94539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986FB16-1C3A-6B3C-16D7-D860E8B92299}"/>
              </a:ext>
            </a:extLst>
          </p:cNvPr>
          <p:cNvSpPr txBox="1"/>
          <p:nvPr/>
        </p:nvSpPr>
        <p:spPr>
          <a:xfrm>
            <a:off x="2076773" y="1580827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Top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F173D7F-2773-5A83-4521-F09079ED2BE8}"/>
              </a:ext>
            </a:extLst>
          </p:cNvPr>
          <p:cNvSpPr txBox="1"/>
          <p:nvPr/>
        </p:nvSpPr>
        <p:spPr>
          <a:xfrm>
            <a:off x="2647763" y="376359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D1C92A6-B52C-A530-7417-6F95454E7192}"/>
              </a:ext>
            </a:extLst>
          </p:cNvPr>
          <p:cNvSpPr txBox="1"/>
          <p:nvPr/>
        </p:nvSpPr>
        <p:spPr>
          <a:xfrm>
            <a:off x="4953380" y="285687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26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986FB16-1C3A-6B3C-16D7-D860E8B92299}"/>
              </a:ext>
            </a:extLst>
          </p:cNvPr>
          <p:cNvSpPr txBox="1"/>
          <p:nvPr/>
        </p:nvSpPr>
        <p:spPr>
          <a:xfrm>
            <a:off x="2402238" y="122436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Bottom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A95D0C9C-E105-679B-8B05-029DDCA4F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512" y="1823362"/>
            <a:ext cx="4623622" cy="3037085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51265EEB-4B8C-1C97-074A-3AB9B1E5444E}"/>
              </a:ext>
            </a:extLst>
          </p:cNvPr>
          <p:cNvSpPr/>
          <p:nvPr/>
        </p:nvSpPr>
        <p:spPr>
          <a:xfrm>
            <a:off x="666866" y="2417818"/>
            <a:ext cx="4391188" cy="18481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E75EA11-BEF1-CF95-DBC1-886F9F3D0CEE}"/>
              </a:ext>
            </a:extLst>
          </p:cNvPr>
          <p:cNvSpPr txBox="1"/>
          <p:nvPr/>
        </p:nvSpPr>
        <p:spPr>
          <a:xfrm>
            <a:off x="2655512" y="444018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1EF80B7-E2C6-FC73-F0FF-85DE014C65A2}"/>
              </a:ext>
            </a:extLst>
          </p:cNvPr>
          <p:cNvSpPr txBox="1"/>
          <p:nvPr/>
        </p:nvSpPr>
        <p:spPr>
          <a:xfrm>
            <a:off x="5140712" y="318007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(L2 + L3)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87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6492674-418F-7D20-1586-242BF429C28E}"/>
              </a:ext>
            </a:extLst>
          </p:cNvPr>
          <p:cNvSpPr txBox="1"/>
          <p:nvPr/>
        </p:nvSpPr>
        <p:spPr>
          <a:xfrm>
            <a:off x="298433" y="173449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L1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DDA7A7F-784C-6772-5C7C-3279B06BFED6}"/>
              </a:ext>
            </a:extLst>
          </p:cNvPr>
          <p:cNvSpPr/>
          <p:nvPr/>
        </p:nvSpPr>
        <p:spPr>
          <a:xfrm>
            <a:off x="-867909" y="1203610"/>
            <a:ext cx="14400000" cy="144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33357" y="1203610"/>
            <a:ext cx="540000" cy="144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36405" y="1201585"/>
            <a:ext cx="540000" cy="1440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6B65ED1-504E-9D22-79DD-801D5071DB5D}"/>
              </a:ext>
            </a:extLst>
          </p:cNvPr>
          <p:cNvSpPr/>
          <p:nvPr/>
        </p:nvSpPr>
        <p:spPr>
          <a:xfrm>
            <a:off x="2377132" y="-573437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542F755-8697-27F5-818D-B764D29E4AC2}"/>
              </a:ext>
            </a:extLst>
          </p:cNvPr>
          <p:cNvSpPr txBox="1"/>
          <p:nvPr/>
        </p:nvSpPr>
        <p:spPr>
          <a:xfrm>
            <a:off x="2516714" y="35669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195C73E-61A7-8118-D44E-67AF61CD7E24}"/>
              </a:ext>
            </a:extLst>
          </p:cNvPr>
          <p:cNvSpPr txBox="1"/>
          <p:nvPr/>
        </p:nvSpPr>
        <p:spPr>
          <a:xfrm>
            <a:off x="273557" y="444683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BAFB773-712C-457C-D8C5-87A620574F99}"/>
              </a:ext>
            </a:extLst>
          </p:cNvPr>
          <p:cNvSpPr/>
          <p:nvPr/>
        </p:nvSpPr>
        <p:spPr>
          <a:xfrm>
            <a:off x="-1025880" y="3608613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33214E0-2A32-17C4-A008-E24EFD81BECC}"/>
              </a:ext>
            </a:extLst>
          </p:cNvPr>
          <p:cNvSpPr/>
          <p:nvPr/>
        </p:nvSpPr>
        <p:spPr>
          <a:xfrm rot="5400000">
            <a:off x="-964076" y="3653274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FF65037-21B9-36EA-41E1-49A7FD88426A}"/>
              </a:ext>
            </a:extLst>
          </p:cNvPr>
          <p:cNvSpPr txBox="1"/>
          <p:nvPr/>
        </p:nvSpPr>
        <p:spPr>
          <a:xfrm>
            <a:off x="6028976" y="35976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7104DD7-F60A-5DF6-BC93-3476460D5926}"/>
              </a:ext>
            </a:extLst>
          </p:cNvPr>
          <p:cNvSpPr/>
          <p:nvPr/>
        </p:nvSpPr>
        <p:spPr>
          <a:xfrm>
            <a:off x="1829892" y="-48434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12070ED-267E-E071-D880-0D3E320E4193}"/>
              </a:ext>
            </a:extLst>
          </p:cNvPr>
          <p:cNvSpPr txBox="1"/>
          <p:nvPr/>
        </p:nvSpPr>
        <p:spPr>
          <a:xfrm>
            <a:off x="1921565" y="34469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9295F49-A0D6-35CF-1E15-4CBB871DB834}"/>
              </a:ext>
            </a:extLst>
          </p:cNvPr>
          <p:cNvSpPr/>
          <p:nvPr/>
        </p:nvSpPr>
        <p:spPr>
          <a:xfrm>
            <a:off x="3883709" y="-484342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A3800A3-8C0F-E844-CF80-A0550930AAD3}"/>
              </a:ext>
            </a:extLst>
          </p:cNvPr>
          <p:cNvSpPr txBox="1"/>
          <p:nvPr/>
        </p:nvSpPr>
        <p:spPr>
          <a:xfrm>
            <a:off x="4017118" y="37431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933D1BA-88E1-02F8-87FE-04EF4CAEC8D5}"/>
              </a:ext>
            </a:extLst>
          </p:cNvPr>
          <p:cNvSpPr/>
          <p:nvPr/>
        </p:nvSpPr>
        <p:spPr>
          <a:xfrm>
            <a:off x="3336405" y="-41709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52065E9-688E-F28F-90EA-9B7DCB51104A}"/>
              </a:ext>
            </a:extLst>
          </p:cNvPr>
          <p:cNvSpPr txBox="1"/>
          <p:nvPr/>
        </p:nvSpPr>
        <p:spPr>
          <a:xfrm>
            <a:off x="3428142" y="35358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A19764-F1A2-6596-AA31-0348EC95282A}"/>
              </a:ext>
            </a:extLst>
          </p:cNvPr>
          <p:cNvSpPr txBox="1"/>
          <p:nvPr/>
        </p:nvSpPr>
        <p:spPr>
          <a:xfrm>
            <a:off x="8944431" y="35734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√(L1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+L2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33E5C9D-471C-506E-BE83-7B60C36687A0}"/>
              </a:ext>
            </a:extLst>
          </p:cNvPr>
          <p:cNvSpPr/>
          <p:nvPr/>
        </p:nvSpPr>
        <p:spPr>
          <a:xfrm rot="5400000">
            <a:off x="2407433" y="4422036"/>
            <a:ext cx="14400000" cy="16092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2833" y="3608611"/>
            <a:ext cx="16092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390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6492674-418F-7D20-1586-242BF429C28E}"/>
              </a:ext>
            </a:extLst>
          </p:cNvPr>
          <p:cNvSpPr txBox="1"/>
          <p:nvPr/>
        </p:nvSpPr>
        <p:spPr>
          <a:xfrm>
            <a:off x="298433" y="173449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L1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DDA7A7F-784C-6772-5C7C-3279B06BFED6}"/>
              </a:ext>
            </a:extLst>
          </p:cNvPr>
          <p:cNvSpPr/>
          <p:nvPr/>
        </p:nvSpPr>
        <p:spPr>
          <a:xfrm>
            <a:off x="-867909" y="1203610"/>
            <a:ext cx="14400000" cy="144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33357" y="1203610"/>
            <a:ext cx="540000" cy="144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36405" y="1201585"/>
            <a:ext cx="540000" cy="1440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6B65ED1-504E-9D22-79DD-801D5071DB5D}"/>
              </a:ext>
            </a:extLst>
          </p:cNvPr>
          <p:cNvSpPr/>
          <p:nvPr/>
        </p:nvSpPr>
        <p:spPr>
          <a:xfrm>
            <a:off x="2377132" y="-573437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542F755-8697-27F5-818D-B764D29E4AC2}"/>
              </a:ext>
            </a:extLst>
          </p:cNvPr>
          <p:cNvSpPr txBox="1"/>
          <p:nvPr/>
        </p:nvSpPr>
        <p:spPr>
          <a:xfrm>
            <a:off x="2516714" y="35669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195C73E-61A7-8118-D44E-67AF61CD7E24}"/>
              </a:ext>
            </a:extLst>
          </p:cNvPr>
          <p:cNvSpPr txBox="1"/>
          <p:nvPr/>
        </p:nvSpPr>
        <p:spPr>
          <a:xfrm>
            <a:off x="273557" y="444683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BAFB773-712C-457C-D8C5-87A620574F99}"/>
              </a:ext>
            </a:extLst>
          </p:cNvPr>
          <p:cNvSpPr/>
          <p:nvPr/>
        </p:nvSpPr>
        <p:spPr>
          <a:xfrm>
            <a:off x="-1025880" y="3608613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33214E0-2A32-17C4-A008-E24EFD81BECC}"/>
              </a:ext>
            </a:extLst>
          </p:cNvPr>
          <p:cNvSpPr/>
          <p:nvPr/>
        </p:nvSpPr>
        <p:spPr>
          <a:xfrm rot="5400000">
            <a:off x="-964076" y="3653274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FF65037-21B9-36EA-41E1-49A7FD88426A}"/>
              </a:ext>
            </a:extLst>
          </p:cNvPr>
          <p:cNvSpPr txBox="1"/>
          <p:nvPr/>
        </p:nvSpPr>
        <p:spPr>
          <a:xfrm>
            <a:off x="6028976" y="35976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7104DD7-F60A-5DF6-BC93-3476460D5926}"/>
              </a:ext>
            </a:extLst>
          </p:cNvPr>
          <p:cNvSpPr/>
          <p:nvPr/>
        </p:nvSpPr>
        <p:spPr>
          <a:xfrm>
            <a:off x="1829892" y="-48434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12070ED-267E-E071-D880-0D3E320E4193}"/>
              </a:ext>
            </a:extLst>
          </p:cNvPr>
          <p:cNvSpPr txBox="1"/>
          <p:nvPr/>
        </p:nvSpPr>
        <p:spPr>
          <a:xfrm>
            <a:off x="1921565" y="34469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9295F49-A0D6-35CF-1E15-4CBB871DB834}"/>
              </a:ext>
            </a:extLst>
          </p:cNvPr>
          <p:cNvSpPr/>
          <p:nvPr/>
        </p:nvSpPr>
        <p:spPr>
          <a:xfrm>
            <a:off x="3883709" y="-484342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A3800A3-8C0F-E844-CF80-A0550930AAD3}"/>
              </a:ext>
            </a:extLst>
          </p:cNvPr>
          <p:cNvSpPr txBox="1"/>
          <p:nvPr/>
        </p:nvSpPr>
        <p:spPr>
          <a:xfrm>
            <a:off x="4017118" y="37431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933D1BA-88E1-02F8-87FE-04EF4CAEC8D5}"/>
              </a:ext>
            </a:extLst>
          </p:cNvPr>
          <p:cNvSpPr/>
          <p:nvPr/>
        </p:nvSpPr>
        <p:spPr>
          <a:xfrm>
            <a:off x="3336405" y="-41709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52065E9-688E-F28F-90EA-9B7DCB51104A}"/>
              </a:ext>
            </a:extLst>
          </p:cNvPr>
          <p:cNvSpPr txBox="1"/>
          <p:nvPr/>
        </p:nvSpPr>
        <p:spPr>
          <a:xfrm>
            <a:off x="3428142" y="35358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A19764-F1A2-6596-AA31-0348EC95282A}"/>
              </a:ext>
            </a:extLst>
          </p:cNvPr>
          <p:cNvSpPr txBox="1"/>
          <p:nvPr/>
        </p:nvSpPr>
        <p:spPr>
          <a:xfrm>
            <a:off x="8944431" y="35734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√(L1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+L2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33E5C9D-471C-506E-BE83-7B60C36687A0}"/>
              </a:ext>
            </a:extLst>
          </p:cNvPr>
          <p:cNvSpPr/>
          <p:nvPr/>
        </p:nvSpPr>
        <p:spPr>
          <a:xfrm rot="5400000">
            <a:off x="2407433" y="4422036"/>
            <a:ext cx="14400000" cy="16092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2833" y="3608611"/>
            <a:ext cx="16092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2E9CC8AE-791B-9642-2650-D57BA1C9C50F}"/>
              </a:ext>
            </a:extLst>
          </p:cNvPr>
          <p:cNvSpPr/>
          <p:nvPr/>
        </p:nvSpPr>
        <p:spPr>
          <a:xfrm>
            <a:off x="3483552" y="-1616243"/>
            <a:ext cx="972000" cy="1009048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5D67653-A393-DFE3-D7F5-E34C546613AD}"/>
              </a:ext>
            </a:extLst>
          </p:cNvPr>
          <p:cNvSpPr/>
          <p:nvPr/>
        </p:nvSpPr>
        <p:spPr>
          <a:xfrm>
            <a:off x="3481103" y="2504513"/>
            <a:ext cx="972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AD40072-92C2-7B71-5FDA-B5247B69DEE8}"/>
              </a:ext>
            </a:extLst>
          </p:cNvPr>
          <p:cNvSpPr/>
          <p:nvPr/>
        </p:nvSpPr>
        <p:spPr>
          <a:xfrm>
            <a:off x="4465332" y="562518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DF8FB5E-3BD5-EB01-FB0E-1F098B30E396}"/>
              </a:ext>
            </a:extLst>
          </p:cNvPr>
          <p:cNvSpPr/>
          <p:nvPr/>
        </p:nvSpPr>
        <p:spPr>
          <a:xfrm>
            <a:off x="3340561" y="562518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B416758A-E365-40DF-9BCD-D98640AAD74B}"/>
              </a:ext>
            </a:extLst>
          </p:cNvPr>
          <p:cNvSpPr/>
          <p:nvPr/>
        </p:nvSpPr>
        <p:spPr>
          <a:xfrm>
            <a:off x="1982386" y="-1622594"/>
            <a:ext cx="972000" cy="1009048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710AB79-E9A0-2727-0A3B-F255F16738A9}"/>
              </a:ext>
            </a:extLst>
          </p:cNvPr>
          <p:cNvSpPr/>
          <p:nvPr/>
        </p:nvSpPr>
        <p:spPr>
          <a:xfrm>
            <a:off x="1979937" y="2498162"/>
            <a:ext cx="972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76D3BA04-CB60-C8C9-CEE5-4B870BD4F4A6}"/>
              </a:ext>
            </a:extLst>
          </p:cNvPr>
          <p:cNvSpPr txBox="1"/>
          <p:nvPr/>
        </p:nvSpPr>
        <p:spPr>
          <a:xfrm>
            <a:off x="3748156" y="-56096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BBDD36B-A173-7A5F-9DBB-77D284992631}"/>
              </a:ext>
            </a:extLst>
          </p:cNvPr>
          <p:cNvSpPr txBox="1"/>
          <p:nvPr/>
        </p:nvSpPr>
        <p:spPr>
          <a:xfrm>
            <a:off x="2198280" y="-56096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CA83044-6C05-07C2-0DBD-F3153CC6A5C8}"/>
              </a:ext>
            </a:extLst>
          </p:cNvPr>
          <p:cNvSpPr/>
          <p:nvPr/>
        </p:nvSpPr>
        <p:spPr>
          <a:xfrm>
            <a:off x="4461596" y="361106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9F6F7DB-8ECE-9FF9-EADE-EC11B2E8EDC1}"/>
              </a:ext>
            </a:extLst>
          </p:cNvPr>
          <p:cNvSpPr/>
          <p:nvPr/>
        </p:nvSpPr>
        <p:spPr>
          <a:xfrm>
            <a:off x="3336825" y="361106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A7DEFE3-6677-A140-A71F-4EA9D6EE64D6}"/>
              </a:ext>
            </a:extLst>
          </p:cNvPr>
          <p:cNvSpPr/>
          <p:nvPr/>
        </p:nvSpPr>
        <p:spPr>
          <a:xfrm>
            <a:off x="2960227" y="36121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A97A25F-0BA2-504B-3D7C-FA980C483EAF}"/>
              </a:ext>
            </a:extLst>
          </p:cNvPr>
          <p:cNvSpPr/>
          <p:nvPr/>
        </p:nvSpPr>
        <p:spPr>
          <a:xfrm>
            <a:off x="2957584" y="562518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4BC86F8-F9C3-5E54-6438-B24B86A11F85}"/>
              </a:ext>
            </a:extLst>
          </p:cNvPr>
          <p:cNvSpPr/>
          <p:nvPr/>
        </p:nvSpPr>
        <p:spPr>
          <a:xfrm>
            <a:off x="2379244" y="361106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6C14C52-488F-8A95-EF05-D3F0C459B597}"/>
              </a:ext>
            </a:extLst>
          </p:cNvPr>
          <p:cNvSpPr/>
          <p:nvPr/>
        </p:nvSpPr>
        <p:spPr>
          <a:xfrm>
            <a:off x="2367352" y="562518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8531202-36A1-8879-9674-15CD6D05BBDB}"/>
              </a:ext>
            </a:extLst>
          </p:cNvPr>
          <p:cNvSpPr/>
          <p:nvPr/>
        </p:nvSpPr>
        <p:spPr>
          <a:xfrm rot="5400000">
            <a:off x="6735151" y="-5226369"/>
            <a:ext cx="144000" cy="178053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14C470B-990C-ACFE-7773-5B3BEB036A48}"/>
              </a:ext>
            </a:extLst>
          </p:cNvPr>
          <p:cNvSpPr/>
          <p:nvPr/>
        </p:nvSpPr>
        <p:spPr>
          <a:xfrm rot="5400000">
            <a:off x="6914503" y="-2561057"/>
            <a:ext cx="144000" cy="1651427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70B281-8373-EEDD-C0E6-CCE10E310CE2}"/>
              </a:ext>
            </a:extLst>
          </p:cNvPr>
          <p:cNvSpPr txBox="1"/>
          <p:nvPr/>
        </p:nvSpPr>
        <p:spPr>
          <a:xfrm>
            <a:off x="-867909" y="321805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E23169E-DB97-8B7F-49C3-20202C65A6AA}"/>
              </a:ext>
            </a:extLst>
          </p:cNvPr>
          <p:cNvSpPr txBox="1"/>
          <p:nvPr/>
        </p:nvSpPr>
        <p:spPr>
          <a:xfrm>
            <a:off x="-868080" y="5160645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A1170802-951A-783C-349C-CF5507FDAAA7}"/>
              </a:ext>
            </a:extLst>
          </p:cNvPr>
          <p:cNvCxnSpPr>
            <a:cxnSpLocks/>
          </p:cNvCxnSpPr>
          <p:nvPr/>
        </p:nvCxnSpPr>
        <p:spPr>
          <a:xfrm flipV="1">
            <a:off x="2523244" y="-1973364"/>
            <a:ext cx="0" cy="1093109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>
            <a:extLst>
              <a:ext uri="{FF2B5EF4-FFF2-40B4-BE49-F238E27FC236}">
                <a16:creationId xmlns:a16="http://schemas.microsoft.com/office/drawing/2014/main" id="{835EF782-004D-6B68-FDC0-32E0EA6832BC}"/>
              </a:ext>
            </a:extLst>
          </p:cNvPr>
          <p:cNvSpPr/>
          <p:nvPr/>
        </p:nvSpPr>
        <p:spPr>
          <a:xfrm>
            <a:off x="2519471" y="1202501"/>
            <a:ext cx="432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FE28D97-98E9-2BD2-9401-62E490750911}"/>
              </a:ext>
            </a:extLst>
          </p:cNvPr>
          <p:cNvSpPr/>
          <p:nvPr/>
        </p:nvSpPr>
        <p:spPr>
          <a:xfrm>
            <a:off x="4017118" y="1202501"/>
            <a:ext cx="432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cxnSp>
        <p:nvCxnSpPr>
          <p:cNvPr id="54" name="直线连接符 53">
            <a:extLst>
              <a:ext uri="{FF2B5EF4-FFF2-40B4-BE49-F238E27FC236}">
                <a16:creationId xmlns:a16="http://schemas.microsoft.com/office/drawing/2014/main" id="{D2341C31-6C52-CFA7-EA1A-9E41FB9E9CDA}"/>
              </a:ext>
            </a:extLst>
          </p:cNvPr>
          <p:cNvCxnSpPr>
            <a:cxnSpLocks/>
          </p:cNvCxnSpPr>
          <p:nvPr/>
        </p:nvCxnSpPr>
        <p:spPr>
          <a:xfrm flipV="1">
            <a:off x="4013381" y="-1947967"/>
            <a:ext cx="0" cy="1093109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>
            <a:extLst>
              <a:ext uri="{FF2B5EF4-FFF2-40B4-BE49-F238E27FC236}">
                <a16:creationId xmlns:a16="http://schemas.microsoft.com/office/drawing/2014/main" id="{6E3F923F-5BB1-D7F8-ABE3-857E52F8B971}"/>
              </a:ext>
            </a:extLst>
          </p:cNvPr>
          <p:cNvSpPr/>
          <p:nvPr/>
        </p:nvSpPr>
        <p:spPr>
          <a:xfrm>
            <a:off x="-641082" y="1595211"/>
            <a:ext cx="14400000" cy="72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3EF458A1-187E-B78A-6066-1153A3661CF1}"/>
              </a:ext>
            </a:extLst>
          </p:cNvPr>
          <p:cNvSpPr txBox="1"/>
          <p:nvPr/>
        </p:nvSpPr>
        <p:spPr>
          <a:xfrm>
            <a:off x="1163258" y="1734494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F3600625-873D-A966-A91C-53C3C84A9E60}"/>
              </a:ext>
            </a:extLst>
          </p:cNvPr>
          <p:cNvSpPr/>
          <p:nvPr/>
        </p:nvSpPr>
        <p:spPr>
          <a:xfrm>
            <a:off x="4455552" y="1594101"/>
            <a:ext cx="142991" cy="7211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B0F6AD9C-6615-1A1C-5963-428C87E28321}"/>
              </a:ext>
            </a:extLst>
          </p:cNvPr>
          <p:cNvSpPr/>
          <p:nvPr/>
        </p:nvSpPr>
        <p:spPr>
          <a:xfrm>
            <a:off x="2956838" y="1595288"/>
            <a:ext cx="142991" cy="7211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DE0704FA-95AD-2423-B3F7-055831D33747}"/>
              </a:ext>
            </a:extLst>
          </p:cNvPr>
          <p:cNvSpPr/>
          <p:nvPr/>
        </p:nvSpPr>
        <p:spPr>
          <a:xfrm>
            <a:off x="5156777" y="1200037"/>
            <a:ext cx="142991" cy="3939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8ADB8A58-37DE-2CB3-79AF-1014CE1D787B}"/>
              </a:ext>
            </a:extLst>
          </p:cNvPr>
          <p:cNvSpPr/>
          <p:nvPr/>
        </p:nvSpPr>
        <p:spPr>
          <a:xfrm>
            <a:off x="5154037" y="2322808"/>
            <a:ext cx="142991" cy="3251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F0B2541E-98E1-9D97-E8A2-5DF3EA27802E}"/>
              </a:ext>
            </a:extLst>
          </p:cNvPr>
          <p:cNvSpPr/>
          <p:nvPr/>
        </p:nvSpPr>
        <p:spPr>
          <a:xfrm>
            <a:off x="7175932" y="1208915"/>
            <a:ext cx="142991" cy="3939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DB1ABF8E-063F-3CC4-631E-14031338FBBB}"/>
              </a:ext>
            </a:extLst>
          </p:cNvPr>
          <p:cNvSpPr/>
          <p:nvPr/>
        </p:nvSpPr>
        <p:spPr>
          <a:xfrm>
            <a:off x="7175932" y="2318479"/>
            <a:ext cx="142991" cy="3251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01B45FDF-A555-1725-6948-5FED3D9DE60C}"/>
              </a:ext>
            </a:extLst>
          </p:cNvPr>
          <p:cNvSpPr/>
          <p:nvPr/>
        </p:nvSpPr>
        <p:spPr>
          <a:xfrm>
            <a:off x="5149773" y="-1527662"/>
            <a:ext cx="144000" cy="1009048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2393299F-036B-15A9-A01A-3E9EDAE21DD4}"/>
              </a:ext>
            </a:extLst>
          </p:cNvPr>
          <p:cNvSpPr txBox="1"/>
          <p:nvPr/>
        </p:nvSpPr>
        <p:spPr>
          <a:xfrm>
            <a:off x="5317793" y="-60175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C3651F96-86D9-5B9B-6CA4-5E52A939B493}"/>
              </a:ext>
            </a:extLst>
          </p:cNvPr>
          <p:cNvSpPr/>
          <p:nvPr/>
        </p:nvSpPr>
        <p:spPr>
          <a:xfrm>
            <a:off x="7167450" y="-1527662"/>
            <a:ext cx="144000" cy="1009048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E1290B26-EAEC-EFD5-BD25-B5A382103C88}"/>
              </a:ext>
            </a:extLst>
          </p:cNvPr>
          <p:cNvSpPr txBox="1"/>
          <p:nvPr/>
        </p:nvSpPr>
        <p:spPr>
          <a:xfrm>
            <a:off x="7428661" y="-601758"/>
            <a:ext cx="46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7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6492674-418F-7D20-1586-242BF429C28E}"/>
              </a:ext>
            </a:extLst>
          </p:cNvPr>
          <p:cNvSpPr txBox="1"/>
          <p:nvPr/>
        </p:nvSpPr>
        <p:spPr>
          <a:xfrm>
            <a:off x="298433" y="173449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L1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DDA7A7F-784C-6772-5C7C-3279B06BFED6}"/>
              </a:ext>
            </a:extLst>
          </p:cNvPr>
          <p:cNvSpPr/>
          <p:nvPr/>
        </p:nvSpPr>
        <p:spPr>
          <a:xfrm>
            <a:off x="-867909" y="1203610"/>
            <a:ext cx="14400000" cy="144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33357" y="1203610"/>
            <a:ext cx="540000" cy="144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36405" y="1201585"/>
            <a:ext cx="540000" cy="1440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6B65ED1-504E-9D22-79DD-801D5071DB5D}"/>
              </a:ext>
            </a:extLst>
          </p:cNvPr>
          <p:cNvSpPr/>
          <p:nvPr/>
        </p:nvSpPr>
        <p:spPr>
          <a:xfrm>
            <a:off x="2377132" y="-573437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542F755-8697-27F5-818D-B764D29E4AC2}"/>
              </a:ext>
            </a:extLst>
          </p:cNvPr>
          <p:cNvSpPr txBox="1"/>
          <p:nvPr/>
        </p:nvSpPr>
        <p:spPr>
          <a:xfrm>
            <a:off x="2516714" y="35669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195C73E-61A7-8118-D44E-67AF61CD7E24}"/>
              </a:ext>
            </a:extLst>
          </p:cNvPr>
          <p:cNvSpPr txBox="1"/>
          <p:nvPr/>
        </p:nvSpPr>
        <p:spPr>
          <a:xfrm>
            <a:off x="273557" y="444683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BAFB773-712C-457C-D8C5-87A620574F99}"/>
              </a:ext>
            </a:extLst>
          </p:cNvPr>
          <p:cNvSpPr/>
          <p:nvPr/>
        </p:nvSpPr>
        <p:spPr>
          <a:xfrm>
            <a:off x="-1025880" y="3608613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33214E0-2A32-17C4-A008-E24EFD81BECC}"/>
              </a:ext>
            </a:extLst>
          </p:cNvPr>
          <p:cNvSpPr/>
          <p:nvPr/>
        </p:nvSpPr>
        <p:spPr>
          <a:xfrm rot="5400000">
            <a:off x="-964076" y="3653274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FF65037-21B9-36EA-41E1-49A7FD88426A}"/>
              </a:ext>
            </a:extLst>
          </p:cNvPr>
          <p:cNvSpPr txBox="1"/>
          <p:nvPr/>
        </p:nvSpPr>
        <p:spPr>
          <a:xfrm>
            <a:off x="6028976" y="35976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7104DD7-F60A-5DF6-BC93-3476460D5926}"/>
              </a:ext>
            </a:extLst>
          </p:cNvPr>
          <p:cNvSpPr/>
          <p:nvPr/>
        </p:nvSpPr>
        <p:spPr>
          <a:xfrm>
            <a:off x="1829892" y="-48434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12070ED-267E-E071-D880-0D3E320E4193}"/>
              </a:ext>
            </a:extLst>
          </p:cNvPr>
          <p:cNvSpPr txBox="1"/>
          <p:nvPr/>
        </p:nvSpPr>
        <p:spPr>
          <a:xfrm>
            <a:off x="1921565" y="34469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9295F49-A0D6-35CF-1E15-4CBB871DB834}"/>
              </a:ext>
            </a:extLst>
          </p:cNvPr>
          <p:cNvSpPr/>
          <p:nvPr/>
        </p:nvSpPr>
        <p:spPr>
          <a:xfrm>
            <a:off x="3883709" y="-484342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A3800A3-8C0F-E844-CF80-A0550930AAD3}"/>
              </a:ext>
            </a:extLst>
          </p:cNvPr>
          <p:cNvSpPr txBox="1"/>
          <p:nvPr/>
        </p:nvSpPr>
        <p:spPr>
          <a:xfrm>
            <a:off x="4017118" y="37431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933D1BA-88E1-02F8-87FE-04EF4CAEC8D5}"/>
              </a:ext>
            </a:extLst>
          </p:cNvPr>
          <p:cNvSpPr/>
          <p:nvPr/>
        </p:nvSpPr>
        <p:spPr>
          <a:xfrm>
            <a:off x="3336405" y="-41709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52065E9-688E-F28F-90EA-9B7DCB51104A}"/>
              </a:ext>
            </a:extLst>
          </p:cNvPr>
          <p:cNvSpPr txBox="1"/>
          <p:nvPr/>
        </p:nvSpPr>
        <p:spPr>
          <a:xfrm>
            <a:off x="3428142" y="35358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A19764-F1A2-6596-AA31-0348EC95282A}"/>
              </a:ext>
            </a:extLst>
          </p:cNvPr>
          <p:cNvSpPr txBox="1"/>
          <p:nvPr/>
        </p:nvSpPr>
        <p:spPr>
          <a:xfrm>
            <a:off x="8944431" y="35734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√(L1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+L2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33E5C9D-471C-506E-BE83-7B60C36687A0}"/>
              </a:ext>
            </a:extLst>
          </p:cNvPr>
          <p:cNvSpPr/>
          <p:nvPr/>
        </p:nvSpPr>
        <p:spPr>
          <a:xfrm rot="5400000">
            <a:off x="2407433" y="4422036"/>
            <a:ext cx="14400000" cy="16092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2833" y="3608611"/>
            <a:ext cx="16092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2E9CC8AE-791B-9642-2650-D57BA1C9C50F}"/>
              </a:ext>
            </a:extLst>
          </p:cNvPr>
          <p:cNvSpPr/>
          <p:nvPr/>
        </p:nvSpPr>
        <p:spPr>
          <a:xfrm>
            <a:off x="3483552" y="-1616243"/>
            <a:ext cx="972000" cy="1009048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5D67653-A393-DFE3-D7F5-E34C546613AD}"/>
              </a:ext>
            </a:extLst>
          </p:cNvPr>
          <p:cNvSpPr/>
          <p:nvPr/>
        </p:nvSpPr>
        <p:spPr>
          <a:xfrm>
            <a:off x="3481103" y="2504513"/>
            <a:ext cx="972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AD40072-92C2-7B71-5FDA-B5247B69DEE8}"/>
              </a:ext>
            </a:extLst>
          </p:cNvPr>
          <p:cNvSpPr/>
          <p:nvPr/>
        </p:nvSpPr>
        <p:spPr>
          <a:xfrm>
            <a:off x="4465332" y="562518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DF8FB5E-3BD5-EB01-FB0E-1F098B30E396}"/>
              </a:ext>
            </a:extLst>
          </p:cNvPr>
          <p:cNvSpPr/>
          <p:nvPr/>
        </p:nvSpPr>
        <p:spPr>
          <a:xfrm>
            <a:off x="3340561" y="562518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B416758A-E365-40DF-9BCD-D98640AAD74B}"/>
              </a:ext>
            </a:extLst>
          </p:cNvPr>
          <p:cNvSpPr/>
          <p:nvPr/>
        </p:nvSpPr>
        <p:spPr>
          <a:xfrm>
            <a:off x="1982386" y="-1622594"/>
            <a:ext cx="972000" cy="1009048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710AB79-E9A0-2727-0A3B-F255F16738A9}"/>
              </a:ext>
            </a:extLst>
          </p:cNvPr>
          <p:cNvSpPr/>
          <p:nvPr/>
        </p:nvSpPr>
        <p:spPr>
          <a:xfrm>
            <a:off x="1979937" y="2498162"/>
            <a:ext cx="972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76D3BA04-CB60-C8C9-CEE5-4B870BD4F4A6}"/>
              </a:ext>
            </a:extLst>
          </p:cNvPr>
          <p:cNvSpPr txBox="1"/>
          <p:nvPr/>
        </p:nvSpPr>
        <p:spPr>
          <a:xfrm>
            <a:off x="3748156" y="-56096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BBDD36B-A173-7A5F-9DBB-77D284992631}"/>
              </a:ext>
            </a:extLst>
          </p:cNvPr>
          <p:cNvSpPr txBox="1"/>
          <p:nvPr/>
        </p:nvSpPr>
        <p:spPr>
          <a:xfrm>
            <a:off x="2198280" y="-56096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CA83044-6C05-07C2-0DBD-F3153CC6A5C8}"/>
              </a:ext>
            </a:extLst>
          </p:cNvPr>
          <p:cNvSpPr/>
          <p:nvPr/>
        </p:nvSpPr>
        <p:spPr>
          <a:xfrm>
            <a:off x="4461596" y="361106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9F6F7DB-8ECE-9FF9-EADE-EC11B2E8EDC1}"/>
              </a:ext>
            </a:extLst>
          </p:cNvPr>
          <p:cNvSpPr/>
          <p:nvPr/>
        </p:nvSpPr>
        <p:spPr>
          <a:xfrm>
            <a:off x="3336825" y="361106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A7DEFE3-6677-A140-A71F-4EA9D6EE64D6}"/>
              </a:ext>
            </a:extLst>
          </p:cNvPr>
          <p:cNvSpPr/>
          <p:nvPr/>
        </p:nvSpPr>
        <p:spPr>
          <a:xfrm>
            <a:off x="2960227" y="36121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A97A25F-0BA2-504B-3D7C-FA980C483EAF}"/>
              </a:ext>
            </a:extLst>
          </p:cNvPr>
          <p:cNvSpPr/>
          <p:nvPr/>
        </p:nvSpPr>
        <p:spPr>
          <a:xfrm>
            <a:off x="2957584" y="562518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4BC86F8-F9C3-5E54-6438-B24B86A11F85}"/>
              </a:ext>
            </a:extLst>
          </p:cNvPr>
          <p:cNvSpPr/>
          <p:nvPr/>
        </p:nvSpPr>
        <p:spPr>
          <a:xfrm>
            <a:off x="2379244" y="361106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6C14C52-488F-8A95-EF05-D3F0C459B597}"/>
              </a:ext>
            </a:extLst>
          </p:cNvPr>
          <p:cNvSpPr/>
          <p:nvPr/>
        </p:nvSpPr>
        <p:spPr>
          <a:xfrm>
            <a:off x="2367352" y="562518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8531202-36A1-8879-9674-15CD6D05BBDB}"/>
              </a:ext>
            </a:extLst>
          </p:cNvPr>
          <p:cNvSpPr/>
          <p:nvPr/>
        </p:nvSpPr>
        <p:spPr>
          <a:xfrm rot="5400000">
            <a:off x="6735151" y="-5226369"/>
            <a:ext cx="144000" cy="178053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14C470B-990C-ACFE-7773-5B3BEB036A48}"/>
              </a:ext>
            </a:extLst>
          </p:cNvPr>
          <p:cNvSpPr/>
          <p:nvPr/>
        </p:nvSpPr>
        <p:spPr>
          <a:xfrm rot="5400000">
            <a:off x="6914503" y="-2561057"/>
            <a:ext cx="144000" cy="1651427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70B281-8373-EEDD-C0E6-CCE10E310CE2}"/>
              </a:ext>
            </a:extLst>
          </p:cNvPr>
          <p:cNvSpPr txBox="1"/>
          <p:nvPr/>
        </p:nvSpPr>
        <p:spPr>
          <a:xfrm>
            <a:off x="-867909" y="321805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E23169E-DB97-8B7F-49C3-20202C65A6AA}"/>
              </a:ext>
            </a:extLst>
          </p:cNvPr>
          <p:cNvSpPr txBox="1"/>
          <p:nvPr/>
        </p:nvSpPr>
        <p:spPr>
          <a:xfrm>
            <a:off x="-868080" y="5160645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A1170802-951A-783C-349C-CF5507FDAAA7}"/>
              </a:ext>
            </a:extLst>
          </p:cNvPr>
          <p:cNvCxnSpPr>
            <a:cxnSpLocks/>
          </p:cNvCxnSpPr>
          <p:nvPr/>
        </p:nvCxnSpPr>
        <p:spPr>
          <a:xfrm flipV="1">
            <a:off x="2523244" y="-1973364"/>
            <a:ext cx="0" cy="1093109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>
            <a:extLst>
              <a:ext uri="{FF2B5EF4-FFF2-40B4-BE49-F238E27FC236}">
                <a16:creationId xmlns:a16="http://schemas.microsoft.com/office/drawing/2014/main" id="{835EF782-004D-6B68-FDC0-32E0EA6832BC}"/>
              </a:ext>
            </a:extLst>
          </p:cNvPr>
          <p:cNvSpPr/>
          <p:nvPr/>
        </p:nvSpPr>
        <p:spPr>
          <a:xfrm>
            <a:off x="2519471" y="1202501"/>
            <a:ext cx="432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FE28D97-98E9-2BD2-9401-62E490750911}"/>
              </a:ext>
            </a:extLst>
          </p:cNvPr>
          <p:cNvSpPr/>
          <p:nvPr/>
        </p:nvSpPr>
        <p:spPr>
          <a:xfrm>
            <a:off x="4017118" y="1202501"/>
            <a:ext cx="432000" cy="14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cxnSp>
        <p:nvCxnSpPr>
          <p:cNvPr id="54" name="直线连接符 53">
            <a:extLst>
              <a:ext uri="{FF2B5EF4-FFF2-40B4-BE49-F238E27FC236}">
                <a16:creationId xmlns:a16="http://schemas.microsoft.com/office/drawing/2014/main" id="{D2341C31-6C52-CFA7-EA1A-9E41FB9E9CDA}"/>
              </a:ext>
            </a:extLst>
          </p:cNvPr>
          <p:cNvCxnSpPr>
            <a:cxnSpLocks/>
          </p:cNvCxnSpPr>
          <p:nvPr/>
        </p:nvCxnSpPr>
        <p:spPr>
          <a:xfrm flipV="1">
            <a:off x="4013381" y="-1947967"/>
            <a:ext cx="0" cy="1093109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>
            <a:extLst>
              <a:ext uri="{FF2B5EF4-FFF2-40B4-BE49-F238E27FC236}">
                <a16:creationId xmlns:a16="http://schemas.microsoft.com/office/drawing/2014/main" id="{6E3F923F-5BB1-D7F8-ABE3-857E52F8B971}"/>
              </a:ext>
            </a:extLst>
          </p:cNvPr>
          <p:cNvSpPr/>
          <p:nvPr/>
        </p:nvSpPr>
        <p:spPr>
          <a:xfrm>
            <a:off x="-641082" y="1595211"/>
            <a:ext cx="14400000" cy="72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3EF458A1-187E-B78A-6066-1153A3661CF1}"/>
              </a:ext>
            </a:extLst>
          </p:cNvPr>
          <p:cNvSpPr txBox="1"/>
          <p:nvPr/>
        </p:nvSpPr>
        <p:spPr>
          <a:xfrm>
            <a:off x="1163258" y="1734494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F3600625-873D-A966-A91C-53C3C84A9E60}"/>
              </a:ext>
            </a:extLst>
          </p:cNvPr>
          <p:cNvSpPr/>
          <p:nvPr/>
        </p:nvSpPr>
        <p:spPr>
          <a:xfrm>
            <a:off x="4455552" y="1594101"/>
            <a:ext cx="142991" cy="7211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B0F6AD9C-6615-1A1C-5963-428C87E28321}"/>
              </a:ext>
            </a:extLst>
          </p:cNvPr>
          <p:cNvSpPr/>
          <p:nvPr/>
        </p:nvSpPr>
        <p:spPr>
          <a:xfrm>
            <a:off x="2956838" y="1595288"/>
            <a:ext cx="142991" cy="7211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DE0704FA-95AD-2423-B3F7-055831D33747}"/>
              </a:ext>
            </a:extLst>
          </p:cNvPr>
          <p:cNvSpPr/>
          <p:nvPr/>
        </p:nvSpPr>
        <p:spPr>
          <a:xfrm>
            <a:off x="5156777" y="1200037"/>
            <a:ext cx="142991" cy="3939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8ADB8A58-37DE-2CB3-79AF-1014CE1D787B}"/>
              </a:ext>
            </a:extLst>
          </p:cNvPr>
          <p:cNvSpPr/>
          <p:nvPr/>
        </p:nvSpPr>
        <p:spPr>
          <a:xfrm>
            <a:off x="5154037" y="2322808"/>
            <a:ext cx="142991" cy="3251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F0B2541E-98E1-9D97-E8A2-5DF3EA27802E}"/>
              </a:ext>
            </a:extLst>
          </p:cNvPr>
          <p:cNvSpPr/>
          <p:nvPr/>
        </p:nvSpPr>
        <p:spPr>
          <a:xfrm>
            <a:off x="7175932" y="1208915"/>
            <a:ext cx="142991" cy="3939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DB1ABF8E-063F-3CC4-631E-14031338FBBB}"/>
              </a:ext>
            </a:extLst>
          </p:cNvPr>
          <p:cNvSpPr/>
          <p:nvPr/>
        </p:nvSpPr>
        <p:spPr>
          <a:xfrm>
            <a:off x="7175932" y="2318479"/>
            <a:ext cx="142991" cy="3251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8372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6492674-418F-7D20-1586-242BF429C28E}"/>
              </a:ext>
            </a:extLst>
          </p:cNvPr>
          <p:cNvSpPr txBox="1"/>
          <p:nvPr/>
        </p:nvSpPr>
        <p:spPr>
          <a:xfrm>
            <a:off x="298433" y="173449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L1</a:t>
            </a:r>
            <a:endParaRPr kumimoji="1"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DDA7A7F-784C-6772-5C7C-3279B06BFED6}"/>
              </a:ext>
            </a:extLst>
          </p:cNvPr>
          <p:cNvSpPr/>
          <p:nvPr/>
        </p:nvSpPr>
        <p:spPr>
          <a:xfrm>
            <a:off x="-867909" y="1203610"/>
            <a:ext cx="14400000" cy="144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3D5F251-B515-FED2-71B3-225304BEBEE9}"/>
              </a:ext>
            </a:extLst>
          </p:cNvPr>
          <p:cNvSpPr/>
          <p:nvPr/>
        </p:nvSpPr>
        <p:spPr>
          <a:xfrm>
            <a:off x="2377132" y="1203612"/>
            <a:ext cx="720000" cy="1439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1E7B61B4-BDB5-599E-FF21-9184BBF881D0}"/>
              </a:ext>
            </a:extLst>
          </p:cNvPr>
          <p:cNvSpPr/>
          <p:nvPr/>
        </p:nvSpPr>
        <p:spPr>
          <a:xfrm flipH="1">
            <a:off x="1833357" y="1203610"/>
            <a:ext cx="540000" cy="144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4B1B3-9064-A26B-95EC-9302D22D582F}"/>
              </a:ext>
            </a:extLst>
          </p:cNvPr>
          <p:cNvSpPr/>
          <p:nvPr/>
        </p:nvSpPr>
        <p:spPr>
          <a:xfrm>
            <a:off x="3880777" y="1203611"/>
            <a:ext cx="720000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23A24D0E-2433-0941-14D4-39AC1FA3DCD2}"/>
              </a:ext>
            </a:extLst>
          </p:cNvPr>
          <p:cNvSpPr/>
          <p:nvPr/>
        </p:nvSpPr>
        <p:spPr>
          <a:xfrm flipH="1">
            <a:off x="3336405" y="1201585"/>
            <a:ext cx="540000" cy="1440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6B65ED1-504E-9D22-79DD-801D5071DB5D}"/>
              </a:ext>
            </a:extLst>
          </p:cNvPr>
          <p:cNvSpPr/>
          <p:nvPr/>
        </p:nvSpPr>
        <p:spPr>
          <a:xfrm>
            <a:off x="2377132" y="-573437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542F755-8697-27F5-818D-B764D29E4AC2}"/>
              </a:ext>
            </a:extLst>
          </p:cNvPr>
          <p:cNvSpPr txBox="1"/>
          <p:nvPr/>
        </p:nvSpPr>
        <p:spPr>
          <a:xfrm>
            <a:off x="2516714" y="35669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8F84DD-21BA-7F2F-2F40-7FA124C2B6F2}"/>
              </a:ext>
            </a:extLst>
          </p:cNvPr>
          <p:cNvSpPr/>
          <p:nvPr/>
        </p:nvSpPr>
        <p:spPr>
          <a:xfrm>
            <a:off x="2377132" y="3608612"/>
            <a:ext cx="720000" cy="215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195C73E-61A7-8118-D44E-67AF61CD7E24}"/>
              </a:ext>
            </a:extLst>
          </p:cNvPr>
          <p:cNvSpPr txBox="1"/>
          <p:nvPr/>
        </p:nvSpPr>
        <p:spPr>
          <a:xfrm>
            <a:off x="273557" y="444683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BAFB773-712C-457C-D8C5-87A620574F99}"/>
              </a:ext>
            </a:extLst>
          </p:cNvPr>
          <p:cNvSpPr/>
          <p:nvPr/>
        </p:nvSpPr>
        <p:spPr>
          <a:xfrm>
            <a:off x="-1025880" y="3608613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33214E0-2A32-17C4-A008-E24EFD81BECC}"/>
              </a:ext>
            </a:extLst>
          </p:cNvPr>
          <p:cNvSpPr/>
          <p:nvPr/>
        </p:nvSpPr>
        <p:spPr>
          <a:xfrm rot="5400000">
            <a:off x="-964076" y="3653274"/>
            <a:ext cx="14400000" cy="21600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FF65037-21B9-36EA-41E1-49A7FD88426A}"/>
              </a:ext>
            </a:extLst>
          </p:cNvPr>
          <p:cNvSpPr txBox="1"/>
          <p:nvPr/>
        </p:nvSpPr>
        <p:spPr>
          <a:xfrm>
            <a:off x="6028976" y="35976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L4</a:t>
            </a:r>
            <a:endParaRPr kumimoji="1"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4070955-C4F3-1A39-4CA5-0B04AFBA106F}"/>
              </a:ext>
            </a:extLst>
          </p:cNvPr>
          <p:cNvSpPr/>
          <p:nvPr/>
        </p:nvSpPr>
        <p:spPr>
          <a:xfrm>
            <a:off x="5155924" y="1203609"/>
            <a:ext cx="2160001" cy="1439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7104DD7-F60A-5DF6-BC93-3476460D5926}"/>
              </a:ext>
            </a:extLst>
          </p:cNvPr>
          <p:cNvSpPr/>
          <p:nvPr/>
        </p:nvSpPr>
        <p:spPr>
          <a:xfrm>
            <a:off x="1829892" y="-48434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12070ED-267E-E071-D880-0D3E320E4193}"/>
              </a:ext>
            </a:extLst>
          </p:cNvPr>
          <p:cNvSpPr txBox="1"/>
          <p:nvPr/>
        </p:nvSpPr>
        <p:spPr>
          <a:xfrm>
            <a:off x="1921565" y="34469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9295F49-A0D6-35CF-1E15-4CBB871DB834}"/>
              </a:ext>
            </a:extLst>
          </p:cNvPr>
          <p:cNvSpPr/>
          <p:nvPr/>
        </p:nvSpPr>
        <p:spPr>
          <a:xfrm>
            <a:off x="3883709" y="-484342"/>
            <a:ext cx="72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A3800A3-8C0F-E844-CF80-A0550930AAD3}"/>
              </a:ext>
            </a:extLst>
          </p:cNvPr>
          <p:cNvSpPr txBox="1"/>
          <p:nvPr/>
        </p:nvSpPr>
        <p:spPr>
          <a:xfrm>
            <a:off x="4017118" y="37431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L2</a:t>
            </a:r>
            <a:endParaRPr kumimoji="1" lang="zh-CN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933D1BA-88E1-02F8-87FE-04EF4CAEC8D5}"/>
              </a:ext>
            </a:extLst>
          </p:cNvPr>
          <p:cNvSpPr/>
          <p:nvPr/>
        </p:nvSpPr>
        <p:spPr>
          <a:xfrm>
            <a:off x="3336405" y="-417092"/>
            <a:ext cx="540000" cy="82296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52065E9-688E-F28F-90EA-9B7DCB51104A}"/>
              </a:ext>
            </a:extLst>
          </p:cNvPr>
          <p:cNvSpPr txBox="1"/>
          <p:nvPr/>
        </p:nvSpPr>
        <p:spPr>
          <a:xfrm>
            <a:off x="3428142" y="35358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L3</a:t>
            </a:r>
            <a:endParaRPr kumimoji="1"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BB5A77A-7230-ED39-0409-FC8DEFDAEF1A}"/>
              </a:ext>
            </a:extLst>
          </p:cNvPr>
          <p:cNvSpPr/>
          <p:nvPr/>
        </p:nvSpPr>
        <p:spPr>
          <a:xfrm>
            <a:off x="3347656" y="3608611"/>
            <a:ext cx="126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A19764-F1A2-6596-AA31-0348EC95282A}"/>
              </a:ext>
            </a:extLst>
          </p:cNvPr>
          <p:cNvSpPr txBox="1"/>
          <p:nvPr/>
        </p:nvSpPr>
        <p:spPr>
          <a:xfrm>
            <a:off x="8944431" y="35734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√(L1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+L2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33E5C9D-471C-506E-BE83-7B60C36687A0}"/>
              </a:ext>
            </a:extLst>
          </p:cNvPr>
          <p:cNvSpPr/>
          <p:nvPr/>
        </p:nvSpPr>
        <p:spPr>
          <a:xfrm rot="5400000">
            <a:off x="2407433" y="4422036"/>
            <a:ext cx="14400000" cy="160920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D23C131-5A48-E739-A628-4D28CF89CFFB}"/>
              </a:ext>
            </a:extLst>
          </p:cNvPr>
          <p:cNvSpPr/>
          <p:nvPr/>
        </p:nvSpPr>
        <p:spPr>
          <a:xfrm>
            <a:off x="8802833" y="3608611"/>
            <a:ext cx="16092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5D67653-A393-DFE3-D7F5-E34C546613AD}"/>
              </a:ext>
            </a:extLst>
          </p:cNvPr>
          <p:cNvSpPr/>
          <p:nvPr/>
        </p:nvSpPr>
        <p:spPr>
          <a:xfrm>
            <a:off x="3481103" y="2504513"/>
            <a:ext cx="97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AD40072-92C2-7B71-5FDA-B5247B69DEE8}"/>
              </a:ext>
            </a:extLst>
          </p:cNvPr>
          <p:cNvSpPr/>
          <p:nvPr/>
        </p:nvSpPr>
        <p:spPr>
          <a:xfrm>
            <a:off x="4465332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DF8FB5E-3BD5-EB01-FB0E-1F098B30E396}"/>
              </a:ext>
            </a:extLst>
          </p:cNvPr>
          <p:cNvSpPr/>
          <p:nvPr/>
        </p:nvSpPr>
        <p:spPr>
          <a:xfrm>
            <a:off x="3340561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710AB79-E9A0-2727-0A3B-F255F16738A9}"/>
              </a:ext>
            </a:extLst>
          </p:cNvPr>
          <p:cNvSpPr/>
          <p:nvPr/>
        </p:nvSpPr>
        <p:spPr>
          <a:xfrm>
            <a:off x="1979937" y="2498162"/>
            <a:ext cx="97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CA83044-6C05-07C2-0DBD-F3153CC6A5C8}"/>
              </a:ext>
            </a:extLst>
          </p:cNvPr>
          <p:cNvSpPr/>
          <p:nvPr/>
        </p:nvSpPr>
        <p:spPr>
          <a:xfrm>
            <a:off x="4461596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9F6F7DB-8ECE-9FF9-EADE-EC11B2E8EDC1}"/>
              </a:ext>
            </a:extLst>
          </p:cNvPr>
          <p:cNvSpPr/>
          <p:nvPr/>
        </p:nvSpPr>
        <p:spPr>
          <a:xfrm>
            <a:off x="3336825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A7DEFE3-6677-A140-A71F-4EA9D6EE64D6}"/>
              </a:ext>
            </a:extLst>
          </p:cNvPr>
          <p:cNvSpPr/>
          <p:nvPr/>
        </p:nvSpPr>
        <p:spPr>
          <a:xfrm>
            <a:off x="2960227" y="3612170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A97A25F-0BA2-504B-3D7C-FA980C483EAF}"/>
              </a:ext>
            </a:extLst>
          </p:cNvPr>
          <p:cNvSpPr/>
          <p:nvPr/>
        </p:nvSpPr>
        <p:spPr>
          <a:xfrm>
            <a:off x="2957584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4BC86F8-F9C3-5E54-6438-B24B86A11F85}"/>
              </a:ext>
            </a:extLst>
          </p:cNvPr>
          <p:cNvSpPr/>
          <p:nvPr/>
        </p:nvSpPr>
        <p:spPr>
          <a:xfrm>
            <a:off x="2379244" y="3611061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6C14C52-488F-8A95-EF05-D3F0C459B597}"/>
              </a:ext>
            </a:extLst>
          </p:cNvPr>
          <p:cNvSpPr/>
          <p:nvPr/>
        </p:nvSpPr>
        <p:spPr>
          <a:xfrm>
            <a:off x="2367352" y="5625187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70B281-8373-EEDD-C0E6-CCE10E310CE2}"/>
              </a:ext>
            </a:extLst>
          </p:cNvPr>
          <p:cNvSpPr txBox="1"/>
          <p:nvPr/>
        </p:nvSpPr>
        <p:spPr>
          <a:xfrm>
            <a:off x="-867909" y="321805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E23169E-DB97-8B7F-49C3-20202C65A6AA}"/>
              </a:ext>
            </a:extLst>
          </p:cNvPr>
          <p:cNvSpPr txBox="1"/>
          <p:nvPr/>
        </p:nvSpPr>
        <p:spPr>
          <a:xfrm>
            <a:off x="-868080" y="5160645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835EF782-004D-6B68-FDC0-32E0EA6832BC}"/>
              </a:ext>
            </a:extLst>
          </p:cNvPr>
          <p:cNvSpPr/>
          <p:nvPr/>
        </p:nvSpPr>
        <p:spPr>
          <a:xfrm>
            <a:off x="2519471" y="1202501"/>
            <a:ext cx="43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FE28D97-98E9-2BD2-9401-62E490750911}"/>
              </a:ext>
            </a:extLst>
          </p:cNvPr>
          <p:cNvSpPr/>
          <p:nvPr/>
        </p:nvSpPr>
        <p:spPr>
          <a:xfrm>
            <a:off x="4017118" y="1202501"/>
            <a:ext cx="43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F3600625-873D-A966-A91C-53C3C84A9E60}"/>
              </a:ext>
            </a:extLst>
          </p:cNvPr>
          <p:cNvSpPr/>
          <p:nvPr/>
        </p:nvSpPr>
        <p:spPr>
          <a:xfrm>
            <a:off x="4455552" y="1594101"/>
            <a:ext cx="142991" cy="72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B0F6AD9C-6615-1A1C-5963-428C87E28321}"/>
              </a:ext>
            </a:extLst>
          </p:cNvPr>
          <p:cNvSpPr/>
          <p:nvPr/>
        </p:nvSpPr>
        <p:spPr>
          <a:xfrm>
            <a:off x="2956838" y="1595288"/>
            <a:ext cx="142991" cy="72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DE0704FA-95AD-2423-B3F7-055831D33747}"/>
              </a:ext>
            </a:extLst>
          </p:cNvPr>
          <p:cNvSpPr/>
          <p:nvPr/>
        </p:nvSpPr>
        <p:spPr>
          <a:xfrm>
            <a:off x="5156777" y="1200037"/>
            <a:ext cx="142991" cy="393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8ADB8A58-37DE-2CB3-79AF-1014CE1D787B}"/>
              </a:ext>
            </a:extLst>
          </p:cNvPr>
          <p:cNvSpPr/>
          <p:nvPr/>
        </p:nvSpPr>
        <p:spPr>
          <a:xfrm>
            <a:off x="5154037" y="2322808"/>
            <a:ext cx="142991" cy="32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F0B2541E-98E1-9D97-E8A2-5DF3EA27802E}"/>
              </a:ext>
            </a:extLst>
          </p:cNvPr>
          <p:cNvSpPr/>
          <p:nvPr/>
        </p:nvSpPr>
        <p:spPr>
          <a:xfrm>
            <a:off x="7175932" y="1208915"/>
            <a:ext cx="142991" cy="393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DB1ABF8E-063F-3CC4-631E-14031338FBBB}"/>
              </a:ext>
            </a:extLst>
          </p:cNvPr>
          <p:cNvSpPr/>
          <p:nvPr/>
        </p:nvSpPr>
        <p:spPr>
          <a:xfrm>
            <a:off x="7175932" y="2318479"/>
            <a:ext cx="142991" cy="32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5D7D6280-DC4C-0B2B-DB4F-142F4343A749}"/>
              </a:ext>
            </a:extLst>
          </p:cNvPr>
          <p:cNvSpPr/>
          <p:nvPr/>
        </p:nvSpPr>
        <p:spPr>
          <a:xfrm rot="17434305">
            <a:off x="-1548436" y="1724700"/>
            <a:ext cx="12814364" cy="3412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886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147</Words>
  <Application>Microsoft Macintosh PowerPoint</Application>
  <PresentationFormat>宽屏</PresentationFormat>
  <Paragraphs>98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Matthew yu</dc:creator>
  <cp:lastModifiedBy>Matthew yu</cp:lastModifiedBy>
  <cp:revision>3</cp:revision>
  <dcterms:created xsi:type="dcterms:W3CDTF">2024-02-13T01:24:20Z</dcterms:created>
  <dcterms:modified xsi:type="dcterms:W3CDTF">2024-02-14T02:06:21Z</dcterms:modified>
</cp:coreProperties>
</file>