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207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02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8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55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1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03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22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11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5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1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1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4B21-09FB-4078-9CF2-D2E864AE8A8B}" type="datetimeFigureOut">
              <a:rPr lang="es-MX" smtClean="0"/>
              <a:t>04/02/2019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F15B-66C7-45FA-83A4-C6187116B6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7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84" y="3948720"/>
            <a:ext cx="2476500" cy="266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86" y="2022010"/>
            <a:ext cx="4207968" cy="26571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5345466" cy="3563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734" y="4417889"/>
            <a:ext cx="4948995" cy="23902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5" y="3756325"/>
            <a:ext cx="2160256" cy="30517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434" y="0"/>
            <a:ext cx="2565778" cy="36246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587" y="11467"/>
            <a:ext cx="2366787" cy="27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51" y="1337519"/>
            <a:ext cx="3810000" cy="26765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9" y="1901837"/>
            <a:ext cx="3401186" cy="21392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4694830"/>
            <a:ext cx="3515151" cy="2163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205873"/>
            <a:ext cx="2647950" cy="1724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543175"/>
            <a:ext cx="2638425" cy="1733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0" y="4109021"/>
            <a:ext cx="3911150" cy="27489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27" y="22055"/>
            <a:ext cx="2914650" cy="1571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43" y="3790425"/>
            <a:ext cx="2857500" cy="1600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76" y="275656"/>
            <a:ext cx="2466975" cy="1847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" y="1"/>
            <a:ext cx="3918898" cy="22017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60" y="5490495"/>
            <a:ext cx="3390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RUIZ FLORES LETICIA</dc:creator>
  <cp:lastModifiedBy>RUIZ FLORES LETICIA</cp:lastModifiedBy>
  <cp:revision>4</cp:revision>
  <dcterms:created xsi:type="dcterms:W3CDTF">2019-02-04T19:37:42Z</dcterms:created>
  <dcterms:modified xsi:type="dcterms:W3CDTF">2019-02-04T19:55:59Z</dcterms:modified>
</cp:coreProperties>
</file>